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57" r:id="rId3"/>
    <p:sldId id="259" r:id="rId4"/>
    <p:sldId id="260" r:id="rId5"/>
    <p:sldId id="261" r:id="rId6"/>
    <p:sldId id="262" r:id="rId7"/>
    <p:sldId id="263" r:id="rId8"/>
    <p:sldId id="258" r:id="rId9"/>
    <p:sldId id="264" r:id="rId10"/>
    <p:sldId id="267"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55"/>
    <p:restoredTop sz="96327"/>
  </p:normalViewPr>
  <p:slideViewPr>
    <p:cSldViewPr snapToGrid="0" snapToObjects="1">
      <p:cViewPr varScale="1">
        <p:scale>
          <a:sx n="125" d="100"/>
          <a:sy n="125" d="100"/>
        </p:scale>
        <p:origin x="1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06B99-5114-47A8-9CE6-F08444EED43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7E49C04-F057-4885-AF73-10939786EC49}">
      <dgm:prSet/>
      <dgm:spPr/>
      <dgm:t>
        <a:bodyPr/>
        <a:lstStyle/>
        <a:p>
          <a:r>
            <a:rPr lang="en-US"/>
            <a:t>Parent or Guardian</a:t>
          </a:r>
        </a:p>
      </dgm:t>
    </dgm:pt>
    <dgm:pt modelId="{C0926D5B-68FA-4407-9FCF-7CF0235003B7}" type="parTrans" cxnId="{479E550A-26D9-4C5C-994F-844AE12647F2}">
      <dgm:prSet/>
      <dgm:spPr/>
      <dgm:t>
        <a:bodyPr/>
        <a:lstStyle/>
        <a:p>
          <a:endParaRPr lang="en-US"/>
        </a:p>
      </dgm:t>
    </dgm:pt>
    <dgm:pt modelId="{2F72080D-3558-4D42-8465-57D302639EA1}" type="sibTrans" cxnId="{479E550A-26D9-4C5C-994F-844AE12647F2}">
      <dgm:prSet/>
      <dgm:spPr/>
      <dgm:t>
        <a:bodyPr/>
        <a:lstStyle/>
        <a:p>
          <a:endParaRPr lang="en-US"/>
        </a:p>
      </dgm:t>
    </dgm:pt>
    <dgm:pt modelId="{4CABC499-5D82-4107-B983-B14766EF416D}">
      <dgm:prSet/>
      <dgm:spPr/>
      <dgm:t>
        <a:bodyPr/>
        <a:lstStyle/>
        <a:p>
          <a:r>
            <a:rPr lang="en-US"/>
            <a:t>Trusted adult</a:t>
          </a:r>
        </a:p>
      </dgm:t>
    </dgm:pt>
    <dgm:pt modelId="{79015952-097E-4333-936C-252B37FA3E16}" type="parTrans" cxnId="{7769207E-6CB5-4E38-BA68-463506FE25C3}">
      <dgm:prSet/>
      <dgm:spPr/>
      <dgm:t>
        <a:bodyPr/>
        <a:lstStyle/>
        <a:p>
          <a:endParaRPr lang="en-US"/>
        </a:p>
      </dgm:t>
    </dgm:pt>
    <dgm:pt modelId="{E70BA793-403A-4B8A-9F87-2DEB3FE74745}" type="sibTrans" cxnId="{7769207E-6CB5-4E38-BA68-463506FE25C3}">
      <dgm:prSet/>
      <dgm:spPr/>
      <dgm:t>
        <a:bodyPr/>
        <a:lstStyle/>
        <a:p>
          <a:endParaRPr lang="en-US"/>
        </a:p>
      </dgm:t>
    </dgm:pt>
    <dgm:pt modelId="{CDA794BF-B59D-4016-9F92-70996267AF19}">
      <dgm:prSet/>
      <dgm:spPr/>
      <dgm:t>
        <a:bodyPr/>
        <a:lstStyle/>
        <a:p>
          <a:r>
            <a:rPr lang="en-US"/>
            <a:t>Faith based leader</a:t>
          </a:r>
        </a:p>
      </dgm:t>
    </dgm:pt>
    <dgm:pt modelId="{C0F664F0-A820-411A-99C7-E0510BDFC239}" type="parTrans" cxnId="{4D69EDB2-810F-4994-9279-42FA208072F9}">
      <dgm:prSet/>
      <dgm:spPr/>
      <dgm:t>
        <a:bodyPr/>
        <a:lstStyle/>
        <a:p>
          <a:endParaRPr lang="en-US"/>
        </a:p>
      </dgm:t>
    </dgm:pt>
    <dgm:pt modelId="{B184D950-84EB-4544-ADDF-9AED0153A8ED}" type="sibTrans" cxnId="{4D69EDB2-810F-4994-9279-42FA208072F9}">
      <dgm:prSet/>
      <dgm:spPr/>
      <dgm:t>
        <a:bodyPr/>
        <a:lstStyle/>
        <a:p>
          <a:endParaRPr lang="en-US"/>
        </a:p>
      </dgm:t>
    </dgm:pt>
    <dgm:pt modelId="{4D125454-BAD2-42D6-A196-B0CC7D85E5E7}">
      <dgm:prSet/>
      <dgm:spPr/>
      <dgm:t>
        <a:bodyPr/>
        <a:lstStyle/>
        <a:p>
          <a:r>
            <a:rPr lang="en-US"/>
            <a:t>Teacher</a:t>
          </a:r>
        </a:p>
      </dgm:t>
    </dgm:pt>
    <dgm:pt modelId="{8F42FDE4-782F-4A51-A24C-3713F58E030B}" type="parTrans" cxnId="{590DC779-D5E5-430F-9E03-8A9AE3E1F3C8}">
      <dgm:prSet/>
      <dgm:spPr/>
      <dgm:t>
        <a:bodyPr/>
        <a:lstStyle/>
        <a:p>
          <a:endParaRPr lang="en-US"/>
        </a:p>
      </dgm:t>
    </dgm:pt>
    <dgm:pt modelId="{B0A983C3-DFF0-477F-9597-60A38AC1289E}" type="sibTrans" cxnId="{590DC779-D5E5-430F-9E03-8A9AE3E1F3C8}">
      <dgm:prSet/>
      <dgm:spPr/>
      <dgm:t>
        <a:bodyPr/>
        <a:lstStyle/>
        <a:p>
          <a:endParaRPr lang="en-US"/>
        </a:p>
      </dgm:t>
    </dgm:pt>
    <dgm:pt modelId="{FDDA343A-02DC-4E26-AC27-0AD578F4406B}">
      <dgm:prSet/>
      <dgm:spPr/>
      <dgm:t>
        <a:bodyPr/>
        <a:lstStyle/>
        <a:p>
          <a:r>
            <a:rPr lang="en-US"/>
            <a:t>School Counselor</a:t>
          </a:r>
        </a:p>
      </dgm:t>
    </dgm:pt>
    <dgm:pt modelId="{B1A799EB-BC72-4289-8D38-6FE15E296040}" type="parTrans" cxnId="{3B9479BE-E9F9-42C1-B825-A880B8A9F853}">
      <dgm:prSet/>
      <dgm:spPr/>
      <dgm:t>
        <a:bodyPr/>
        <a:lstStyle/>
        <a:p>
          <a:endParaRPr lang="en-US"/>
        </a:p>
      </dgm:t>
    </dgm:pt>
    <dgm:pt modelId="{0AEFDB32-2165-4ED9-90F6-B8C6D474C245}" type="sibTrans" cxnId="{3B9479BE-E9F9-42C1-B825-A880B8A9F853}">
      <dgm:prSet/>
      <dgm:spPr/>
      <dgm:t>
        <a:bodyPr/>
        <a:lstStyle/>
        <a:p>
          <a:endParaRPr lang="en-US"/>
        </a:p>
      </dgm:t>
    </dgm:pt>
    <dgm:pt modelId="{2D97D11A-E31D-4A69-8B8B-A999E74B379B}">
      <dgm:prSet/>
      <dgm:spPr/>
      <dgm:t>
        <a:bodyPr/>
        <a:lstStyle/>
        <a:p>
          <a:r>
            <a:rPr lang="en-US"/>
            <a:t>School Nurse</a:t>
          </a:r>
        </a:p>
      </dgm:t>
    </dgm:pt>
    <dgm:pt modelId="{D6FC2096-54E5-426A-859A-927C8C300A68}" type="parTrans" cxnId="{026B4D88-A78D-4A73-B368-120CB4F08D9B}">
      <dgm:prSet/>
      <dgm:spPr/>
      <dgm:t>
        <a:bodyPr/>
        <a:lstStyle/>
        <a:p>
          <a:endParaRPr lang="en-US"/>
        </a:p>
      </dgm:t>
    </dgm:pt>
    <dgm:pt modelId="{EDB5222E-7FB2-4CFB-AFD4-51BD07538085}" type="sibTrans" cxnId="{026B4D88-A78D-4A73-B368-120CB4F08D9B}">
      <dgm:prSet/>
      <dgm:spPr/>
      <dgm:t>
        <a:bodyPr/>
        <a:lstStyle/>
        <a:p>
          <a:endParaRPr lang="en-US"/>
        </a:p>
      </dgm:t>
    </dgm:pt>
    <dgm:pt modelId="{C8148D5C-F252-4DA7-8660-5165CBCC7F5B}">
      <dgm:prSet/>
      <dgm:spPr/>
      <dgm:t>
        <a:bodyPr/>
        <a:lstStyle/>
        <a:p>
          <a:r>
            <a:rPr lang="en-US"/>
            <a:t>Health Clinic</a:t>
          </a:r>
        </a:p>
      </dgm:t>
    </dgm:pt>
    <dgm:pt modelId="{949CD624-3668-4983-94FA-4AE266D5EF6D}" type="parTrans" cxnId="{1AEB444A-109A-40E4-915A-2C8533E8E4FA}">
      <dgm:prSet/>
      <dgm:spPr/>
      <dgm:t>
        <a:bodyPr/>
        <a:lstStyle/>
        <a:p>
          <a:endParaRPr lang="en-US"/>
        </a:p>
      </dgm:t>
    </dgm:pt>
    <dgm:pt modelId="{629CEA0C-7023-4C97-913B-1587A0E81022}" type="sibTrans" cxnId="{1AEB444A-109A-40E4-915A-2C8533E8E4FA}">
      <dgm:prSet/>
      <dgm:spPr/>
      <dgm:t>
        <a:bodyPr/>
        <a:lstStyle/>
        <a:p>
          <a:endParaRPr lang="en-US"/>
        </a:p>
      </dgm:t>
    </dgm:pt>
    <dgm:pt modelId="{80B27A1F-7E67-46B0-A229-07B8270B4DD2}">
      <dgm:prSet/>
      <dgm:spPr/>
      <dgm:t>
        <a:bodyPr/>
        <a:lstStyle/>
        <a:p>
          <a:r>
            <a:rPr lang="en-US"/>
            <a:t>Health care provider</a:t>
          </a:r>
        </a:p>
      </dgm:t>
    </dgm:pt>
    <dgm:pt modelId="{57E0DB71-8B96-4F1F-98C1-4D222DE4FF3C}" type="parTrans" cxnId="{A59655EB-DB22-4F35-B46D-1B94958DF5F3}">
      <dgm:prSet/>
      <dgm:spPr/>
      <dgm:t>
        <a:bodyPr/>
        <a:lstStyle/>
        <a:p>
          <a:endParaRPr lang="en-US"/>
        </a:p>
      </dgm:t>
    </dgm:pt>
    <dgm:pt modelId="{D0CF9BDD-0492-4B54-AF39-F59C28B0ECB7}" type="sibTrans" cxnId="{A59655EB-DB22-4F35-B46D-1B94958DF5F3}">
      <dgm:prSet/>
      <dgm:spPr/>
      <dgm:t>
        <a:bodyPr/>
        <a:lstStyle/>
        <a:p>
          <a:endParaRPr lang="en-US"/>
        </a:p>
      </dgm:t>
    </dgm:pt>
    <dgm:pt modelId="{317D66F0-786F-7C49-88A1-39DA50B2751D}" type="pres">
      <dgm:prSet presAssocID="{CF106B99-5114-47A8-9CE6-F08444EED433}" presName="diagram" presStyleCnt="0">
        <dgm:presLayoutVars>
          <dgm:dir/>
          <dgm:resizeHandles val="exact"/>
        </dgm:presLayoutVars>
      </dgm:prSet>
      <dgm:spPr/>
    </dgm:pt>
    <dgm:pt modelId="{55E725A8-477A-1742-B8E2-23F8B6E3D339}" type="pres">
      <dgm:prSet presAssocID="{97E49C04-F057-4885-AF73-10939786EC49}" presName="node" presStyleLbl="node1" presStyleIdx="0" presStyleCnt="8">
        <dgm:presLayoutVars>
          <dgm:bulletEnabled val="1"/>
        </dgm:presLayoutVars>
      </dgm:prSet>
      <dgm:spPr/>
    </dgm:pt>
    <dgm:pt modelId="{D50F84D5-DCAF-A24D-B43D-CBB66CD26FC3}" type="pres">
      <dgm:prSet presAssocID="{2F72080D-3558-4D42-8465-57D302639EA1}" presName="sibTrans" presStyleCnt="0"/>
      <dgm:spPr/>
    </dgm:pt>
    <dgm:pt modelId="{17A4DBB7-CDEB-5E44-8326-C94D2AB14B02}" type="pres">
      <dgm:prSet presAssocID="{4CABC499-5D82-4107-B983-B14766EF416D}" presName="node" presStyleLbl="node1" presStyleIdx="1" presStyleCnt="8">
        <dgm:presLayoutVars>
          <dgm:bulletEnabled val="1"/>
        </dgm:presLayoutVars>
      </dgm:prSet>
      <dgm:spPr/>
    </dgm:pt>
    <dgm:pt modelId="{47DB23C4-E7AD-3340-98C9-060E7549F909}" type="pres">
      <dgm:prSet presAssocID="{E70BA793-403A-4B8A-9F87-2DEB3FE74745}" presName="sibTrans" presStyleCnt="0"/>
      <dgm:spPr/>
    </dgm:pt>
    <dgm:pt modelId="{8AF3111E-B654-6347-B783-04026DA2147C}" type="pres">
      <dgm:prSet presAssocID="{CDA794BF-B59D-4016-9F92-70996267AF19}" presName="node" presStyleLbl="node1" presStyleIdx="2" presStyleCnt="8">
        <dgm:presLayoutVars>
          <dgm:bulletEnabled val="1"/>
        </dgm:presLayoutVars>
      </dgm:prSet>
      <dgm:spPr/>
    </dgm:pt>
    <dgm:pt modelId="{98A45E74-A069-B549-86ED-33739858A2FC}" type="pres">
      <dgm:prSet presAssocID="{B184D950-84EB-4544-ADDF-9AED0153A8ED}" presName="sibTrans" presStyleCnt="0"/>
      <dgm:spPr/>
    </dgm:pt>
    <dgm:pt modelId="{D7C8D5A6-4FF9-4E4D-82A6-8AAF43C315A4}" type="pres">
      <dgm:prSet presAssocID="{4D125454-BAD2-42D6-A196-B0CC7D85E5E7}" presName="node" presStyleLbl="node1" presStyleIdx="3" presStyleCnt="8">
        <dgm:presLayoutVars>
          <dgm:bulletEnabled val="1"/>
        </dgm:presLayoutVars>
      </dgm:prSet>
      <dgm:spPr/>
    </dgm:pt>
    <dgm:pt modelId="{B344A93F-15D4-CE42-92FE-4249A2381569}" type="pres">
      <dgm:prSet presAssocID="{B0A983C3-DFF0-477F-9597-60A38AC1289E}" presName="sibTrans" presStyleCnt="0"/>
      <dgm:spPr/>
    </dgm:pt>
    <dgm:pt modelId="{2BCCA37F-9925-FD42-A5F1-EE3B9E10BA54}" type="pres">
      <dgm:prSet presAssocID="{FDDA343A-02DC-4E26-AC27-0AD578F4406B}" presName="node" presStyleLbl="node1" presStyleIdx="4" presStyleCnt="8">
        <dgm:presLayoutVars>
          <dgm:bulletEnabled val="1"/>
        </dgm:presLayoutVars>
      </dgm:prSet>
      <dgm:spPr/>
    </dgm:pt>
    <dgm:pt modelId="{175B07E8-DDF2-964A-BD33-9D9CF98BAA49}" type="pres">
      <dgm:prSet presAssocID="{0AEFDB32-2165-4ED9-90F6-B8C6D474C245}" presName="sibTrans" presStyleCnt="0"/>
      <dgm:spPr/>
    </dgm:pt>
    <dgm:pt modelId="{828D2B9D-4AAF-834C-9413-C66D29B78626}" type="pres">
      <dgm:prSet presAssocID="{2D97D11A-E31D-4A69-8B8B-A999E74B379B}" presName="node" presStyleLbl="node1" presStyleIdx="5" presStyleCnt="8">
        <dgm:presLayoutVars>
          <dgm:bulletEnabled val="1"/>
        </dgm:presLayoutVars>
      </dgm:prSet>
      <dgm:spPr/>
    </dgm:pt>
    <dgm:pt modelId="{D3357C4B-2ECA-D646-AD83-A4DA6AFA75B8}" type="pres">
      <dgm:prSet presAssocID="{EDB5222E-7FB2-4CFB-AFD4-51BD07538085}" presName="sibTrans" presStyleCnt="0"/>
      <dgm:spPr/>
    </dgm:pt>
    <dgm:pt modelId="{DF8DF912-3897-3B45-87BF-2B3988212D13}" type="pres">
      <dgm:prSet presAssocID="{C8148D5C-F252-4DA7-8660-5165CBCC7F5B}" presName="node" presStyleLbl="node1" presStyleIdx="6" presStyleCnt="8">
        <dgm:presLayoutVars>
          <dgm:bulletEnabled val="1"/>
        </dgm:presLayoutVars>
      </dgm:prSet>
      <dgm:spPr/>
    </dgm:pt>
    <dgm:pt modelId="{7FC0F520-195A-3346-A7E8-D10455A4CC1D}" type="pres">
      <dgm:prSet presAssocID="{629CEA0C-7023-4C97-913B-1587A0E81022}" presName="sibTrans" presStyleCnt="0"/>
      <dgm:spPr/>
    </dgm:pt>
    <dgm:pt modelId="{5EC91D09-BD75-8445-BEBA-D9EEE54C8FE1}" type="pres">
      <dgm:prSet presAssocID="{80B27A1F-7E67-46B0-A229-07B8270B4DD2}" presName="node" presStyleLbl="node1" presStyleIdx="7" presStyleCnt="8">
        <dgm:presLayoutVars>
          <dgm:bulletEnabled val="1"/>
        </dgm:presLayoutVars>
      </dgm:prSet>
      <dgm:spPr/>
    </dgm:pt>
  </dgm:ptLst>
  <dgm:cxnLst>
    <dgm:cxn modelId="{479E550A-26D9-4C5C-994F-844AE12647F2}" srcId="{CF106B99-5114-47A8-9CE6-F08444EED433}" destId="{97E49C04-F057-4885-AF73-10939786EC49}" srcOrd="0" destOrd="0" parTransId="{C0926D5B-68FA-4407-9FCF-7CF0235003B7}" sibTransId="{2F72080D-3558-4D42-8465-57D302639EA1}"/>
    <dgm:cxn modelId="{4CDB7B2E-62A4-5640-B5A1-4DF2E07E7D0F}" type="presOf" srcId="{C8148D5C-F252-4DA7-8660-5165CBCC7F5B}" destId="{DF8DF912-3897-3B45-87BF-2B3988212D13}" srcOrd="0" destOrd="0" presId="urn:microsoft.com/office/officeart/2005/8/layout/default"/>
    <dgm:cxn modelId="{50393C3C-919F-0845-B97E-F21880C29CFA}" type="presOf" srcId="{97E49C04-F057-4885-AF73-10939786EC49}" destId="{55E725A8-477A-1742-B8E2-23F8B6E3D339}" srcOrd="0" destOrd="0" presId="urn:microsoft.com/office/officeart/2005/8/layout/default"/>
    <dgm:cxn modelId="{1AEB444A-109A-40E4-915A-2C8533E8E4FA}" srcId="{CF106B99-5114-47A8-9CE6-F08444EED433}" destId="{C8148D5C-F252-4DA7-8660-5165CBCC7F5B}" srcOrd="6" destOrd="0" parTransId="{949CD624-3668-4983-94FA-4AE266D5EF6D}" sibTransId="{629CEA0C-7023-4C97-913B-1587A0E81022}"/>
    <dgm:cxn modelId="{A689BB4B-345D-3443-ABC1-99A2BF0A0E7A}" type="presOf" srcId="{2D97D11A-E31D-4A69-8B8B-A999E74B379B}" destId="{828D2B9D-4AAF-834C-9413-C66D29B78626}" srcOrd="0" destOrd="0" presId="urn:microsoft.com/office/officeart/2005/8/layout/default"/>
    <dgm:cxn modelId="{2F62E768-2D4A-3543-9E87-3005DA6EE047}" type="presOf" srcId="{CDA794BF-B59D-4016-9F92-70996267AF19}" destId="{8AF3111E-B654-6347-B783-04026DA2147C}" srcOrd="0" destOrd="0" presId="urn:microsoft.com/office/officeart/2005/8/layout/default"/>
    <dgm:cxn modelId="{1BE56878-302C-D346-A4D7-DEA41BE7A3AA}" type="presOf" srcId="{4D125454-BAD2-42D6-A196-B0CC7D85E5E7}" destId="{D7C8D5A6-4FF9-4E4D-82A6-8AAF43C315A4}" srcOrd="0" destOrd="0" presId="urn:microsoft.com/office/officeart/2005/8/layout/default"/>
    <dgm:cxn modelId="{590DC779-D5E5-430F-9E03-8A9AE3E1F3C8}" srcId="{CF106B99-5114-47A8-9CE6-F08444EED433}" destId="{4D125454-BAD2-42D6-A196-B0CC7D85E5E7}" srcOrd="3" destOrd="0" parTransId="{8F42FDE4-782F-4A51-A24C-3713F58E030B}" sibTransId="{B0A983C3-DFF0-477F-9597-60A38AC1289E}"/>
    <dgm:cxn modelId="{7769207E-6CB5-4E38-BA68-463506FE25C3}" srcId="{CF106B99-5114-47A8-9CE6-F08444EED433}" destId="{4CABC499-5D82-4107-B983-B14766EF416D}" srcOrd="1" destOrd="0" parTransId="{79015952-097E-4333-936C-252B37FA3E16}" sibTransId="{E70BA793-403A-4B8A-9F87-2DEB3FE74745}"/>
    <dgm:cxn modelId="{026B4D88-A78D-4A73-B368-120CB4F08D9B}" srcId="{CF106B99-5114-47A8-9CE6-F08444EED433}" destId="{2D97D11A-E31D-4A69-8B8B-A999E74B379B}" srcOrd="5" destOrd="0" parTransId="{D6FC2096-54E5-426A-859A-927C8C300A68}" sibTransId="{EDB5222E-7FB2-4CFB-AFD4-51BD07538085}"/>
    <dgm:cxn modelId="{397AF791-3AB4-1C4A-8776-4435707B87B3}" type="presOf" srcId="{80B27A1F-7E67-46B0-A229-07B8270B4DD2}" destId="{5EC91D09-BD75-8445-BEBA-D9EEE54C8FE1}" srcOrd="0" destOrd="0" presId="urn:microsoft.com/office/officeart/2005/8/layout/default"/>
    <dgm:cxn modelId="{B8202192-85B6-A146-B4D3-D42E730ADEB5}" type="presOf" srcId="{FDDA343A-02DC-4E26-AC27-0AD578F4406B}" destId="{2BCCA37F-9925-FD42-A5F1-EE3B9E10BA54}" srcOrd="0" destOrd="0" presId="urn:microsoft.com/office/officeart/2005/8/layout/default"/>
    <dgm:cxn modelId="{4D69EDB2-810F-4994-9279-42FA208072F9}" srcId="{CF106B99-5114-47A8-9CE6-F08444EED433}" destId="{CDA794BF-B59D-4016-9F92-70996267AF19}" srcOrd="2" destOrd="0" parTransId="{C0F664F0-A820-411A-99C7-E0510BDFC239}" sibTransId="{B184D950-84EB-4544-ADDF-9AED0153A8ED}"/>
    <dgm:cxn modelId="{3B9479BE-E9F9-42C1-B825-A880B8A9F853}" srcId="{CF106B99-5114-47A8-9CE6-F08444EED433}" destId="{FDDA343A-02DC-4E26-AC27-0AD578F4406B}" srcOrd="4" destOrd="0" parTransId="{B1A799EB-BC72-4289-8D38-6FE15E296040}" sibTransId="{0AEFDB32-2165-4ED9-90F6-B8C6D474C245}"/>
    <dgm:cxn modelId="{BCF969D0-5B4F-8745-9731-941C35FBD00F}" type="presOf" srcId="{CF106B99-5114-47A8-9CE6-F08444EED433}" destId="{317D66F0-786F-7C49-88A1-39DA50B2751D}" srcOrd="0" destOrd="0" presId="urn:microsoft.com/office/officeart/2005/8/layout/default"/>
    <dgm:cxn modelId="{452CC3E8-0EA5-FB42-9CBE-83CA2B7F79EF}" type="presOf" srcId="{4CABC499-5D82-4107-B983-B14766EF416D}" destId="{17A4DBB7-CDEB-5E44-8326-C94D2AB14B02}" srcOrd="0" destOrd="0" presId="urn:microsoft.com/office/officeart/2005/8/layout/default"/>
    <dgm:cxn modelId="{A59655EB-DB22-4F35-B46D-1B94958DF5F3}" srcId="{CF106B99-5114-47A8-9CE6-F08444EED433}" destId="{80B27A1F-7E67-46B0-A229-07B8270B4DD2}" srcOrd="7" destOrd="0" parTransId="{57E0DB71-8B96-4F1F-98C1-4D222DE4FF3C}" sibTransId="{D0CF9BDD-0492-4B54-AF39-F59C28B0ECB7}"/>
    <dgm:cxn modelId="{5FBE1DE9-210C-4948-8878-A94DF3FEBCB4}" type="presParOf" srcId="{317D66F0-786F-7C49-88A1-39DA50B2751D}" destId="{55E725A8-477A-1742-B8E2-23F8B6E3D339}" srcOrd="0" destOrd="0" presId="urn:microsoft.com/office/officeart/2005/8/layout/default"/>
    <dgm:cxn modelId="{9F62A87E-D413-E044-A15C-5CF977BCA908}" type="presParOf" srcId="{317D66F0-786F-7C49-88A1-39DA50B2751D}" destId="{D50F84D5-DCAF-A24D-B43D-CBB66CD26FC3}" srcOrd="1" destOrd="0" presId="urn:microsoft.com/office/officeart/2005/8/layout/default"/>
    <dgm:cxn modelId="{FD4084D5-4DC7-BE41-ACF5-E654C7B95EF7}" type="presParOf" srcId="{317D66F0-786F-7C49-88A1-39DA50B2751D}" destId="{17A4DBB7-CDEB-5E44-8326-C94D2AB14B02}" srcOrd="2" destOrd="0" presId="urn:microsoft.com/office/officeart/2005/8/layout/default"/>
    <dgm:cxn modelId="{2FDD4E5E-134C-D148-9783-724DB49E9ED2}" type="presParOf" srcId="{317D66F0-786F-7C49-88A1-39DA50B2751D}" destId="{47DB23C4-E7AD-3340-98C9-060E7549F909}" srcOrd="3" destOrd="0" presId="urn:microsoft.com/office/officeart/2005/8/layout/default"/>
    <dgm:cxn modelId="{EE24C0F6-F492-D74F-8B23-A568E47A5722}" type="presParOf" srcId="{317D66F0-786F-7C49-88A1-39DA50B2751D}" destId="{8AF3111E-B654-6347-B783-04026DA2147C}" srcOrd="4" destOrd="0" presId="urn:microsoft.com/office/officeart/2005/8/layout/default"/>
    <dgm:cxn modelId="{C2D24FE9-34B6-8B4A-B5B6-2E18619C73D4}" type="presParOf" srcId="{317D66F0-786F-7C49-88A1-39DA50B2751D}" destId="{98A45E74-A069-B549-86ED-33739858A2FC}" srcOrd="5" destOrd="0" presId="urn:microsoft.com/office/officeart/2005/8/layout/default"/>
    <dgm:cxn modelId="{00480B1B-FF79-4547-B885-A3281F287C21}" type="presParOf" srcId="{317D66F0-786F-7C49-88A1-39DA50B2751D}" destId="{D7C8D5A6-4FF9-4E4D-82A6-8AAF43C315A4}" srcOrd="6" destOrd="0" presId="urn:microsoft.com/office/officeart/2005/8/layout/default"/>
    <dgm:cxn modelId="{984CAC72-B7E7-4940-8E50-8CED52FCAECA}" type="presParOf" srcId="{317D66F0-786F-7C49-88A1-39DA50B2751D}" destId="{B344A93F-15D4-CE42-92FE-4249A2381569}" srcOrd="7" destOrd="0" presId="urn:microsoft.com/office/officeart/2005/8/layout/default"/>
    <dgm:cxn modelId="{824EDAF4-E032-F247-98B2-AA466F1A8021}" type="presParOf" srcId="{317D66F0-786F-7C49-88A1-39DA50B2751D}" destId="{2BCCA37F-9925-FD42-A5F1-EE3B9E10BA54}" srcOrd="8" destOrd="0" presId="urn:microsoft.com/office/officeart/2005/8/layout/default"/>
    <dgm:cxn modelId="{C4B0DB29-5B4D-BB45-AD01-AABC46249B71}" type="presParOf" srcId="{317D66F0-786F-7C49-88A1-39DA50B2751D}" destId="{175B07E8-DDF2-964A-BD33-9D9CF98BAA49}" srcOrd="9" destOrd="0" presId="urn:microsoft.com/office/officeart/2005/8/layout/default"/>
    <dgm:cxn modelId="{9704CE77-220B-A149-AC61-B4A58991C716}" type="presParOf" srcId="{317D66F0-786F-7C49-88A1-39DA50B2751D}" destId="{828D2B9D-4AAF-834C-9413-C66D29B78626}" srcOrd="10" destOrd="0" presId="urn:microsoft.com/office/officeart/2005/8/layout/default"/>
    <dgm:cxn modelId="{A200103B-67AD-4F44-8A5B-4DDB1D7C6548}" type="presParOf" srcId="{317D66F0-786F-7C49-88A1-39DA50B2751D}" destId="{D3357C4B-2ECA-D646-AD83-A4DA6AFA75B8}" srcOrd="11" destOrd="0" presId="urn:microsoft.com/office/officeart/2005/8/layout/default"/>
    <dgm:cxn modelId="{E431D842-D46D-C24A-AB51-8A9DC622C286}" type="presParOf" srcId="{317D66F0-786F-7C49-88A1-39DA50B2751D}" destId="{DF8DF912-3897-3B45-87BF-2B3988212D13}" srcOrd="12" destOrd="0" presId="urn:microsoft.com/office/officeart/2005/8/layout/default"/>
    <dgm:cxn modelId="{78FE21AC-8982-B644-946C-A5E6425B24FF}" type="presParOf" srcId="{317D66F0-786F-7C49-88A1-39DA50B2751D}" destId="{7FC0F520-195A-3346-A7E8-D10455A4CC1D}" srcOrd="13" destOrd="0" presId="urn:microsoft.com/office/officeart/2005/8/layout/default"/>
    <dgm:cxn modelId="{FFE24562-E487-034D-9CB1-A4CCBE11A9C6}" type="presParOf" srcId="{317D66F0-786F-7C49-88A1-39DA50B2751D}" destId="{5EC91D09-BD75-8445-BEBA-D9EEE54C8FE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5EAF4-8852-4508-A150-9B4BC0D3BEA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D4C365-21E4-487F-9D53-7171F062DA7A}">
      <dgm:prSet/>
      <dgm:spPr/>
      <dgm:t>
        <a:bodyPr/>
        <a:lstStyle/>
        <a:p>
          <a:r>
            <a:rPr lang="en-US" b="1" dirty="0"/>
            <a:t>Washoe County Health District-</a:t>
          </a:r>
        </a:p>
        <a:p>
          <a:r>
            <a:rPr lang="en-US" b="1" dirty="0"/>
            <a:t>Teen Health Mall/Clinic</a:t>
          </a:r>
          <a:r>
            <a:rPr lang="en-US" dirty="0"/>
            <a:t>: 775-328-2470 </a:t>
          </a:r>
        </a:p>
      </dgm:t>
    </dgm:pt>
    <dgm:pt modelId="{3D96AC23-DE00-40D4-B50C-A0396D9A204A}" type="parTrans" cxnId="{DACD4AA4-7C2A-4A9C-8621-731F2466F954}">
      <dgm:prSet/>
      <dgm:spPr/>
      <dgm:t>
        <a:bodyPr/>
        <a:lstStyle/>
        <a:p>
          <a:endParaRPr lang="en-US"/>
        </a:p>
      </dgm:t>
    </dgm:pt>
    <dgm:pt modelId="{BF7AC98C-3A0D-4DF4-94D2-BF8574DF4490}" type="sibTrans" cxnId="{DACD4AA4-7C2A-4A9C-8621-731F2466F954}">
      <dgm:prSet/>
      <dgm:spPr/>
      <dgm:t>
        <a:bodyPr/>
        <a:lstStyle/>
        <a:p>
          <a:endParaRPr lang="en-US"/>
        </a:p>
      </dgm:t>
    </dgm:pt>
    <dgm:pt modelId="{4DB016B4-48ED-4F46-B88D-D5C802EDB454}">
      <dgm:prSet/>
      <dgm:spPr/>
      <dgm:t>
        <a:bodyPr/>
        <a:lstStyle/>
        <a:p>
          <a:r>
            <a:rPr lang="en-US" b="1"/>
            <a:t>Northern Nevada HOPES: </a:t>
          </a:r>
          <a:r>
            <a:rPr lang="en-US"/>
            <a:t>775-786-4673</a:t>
          </a:r>
        </a:p>
      </dgm:t>
    </dgm:pt>
    <dgm:pt modelId="{5A93DA3A-A192-4BA5-ADC0-9CDC6AA2D5BB}" type="parTrans" cxnId="{96ADF921-6A15-458D-8FDC-FF9CA04F430E}">
      <dgm:prSet/>
      <dgm:spPr/>
      <dgm:t>
        <a:bodyPr/>
        <a:lstStyle/>
        <a:p>
          <a:endParaRPr lang="en-US"/>
        </a:p>
      </dgm:t>
    </dgm:pt>
    <dgm:pt modelId="{7F4ECB49-E162-479D-B866-D8067AAAF9EE}" type="sibTrans" cxnId="{96ADF921-6A15-458D-8FDC-FF9CA04F430E}">
      <dgm:prSet/>
      <dgm:spPr/>
      <dgm:t>
        <a:bodyPr/>
        <a:lstStyle/>
        <a:p>
          <a:endParaRPr lang="en-US"/>
        </a:p>
      </dgm:t>
    </dgm:pt>
    <dgm:pt modelId="{2596CE18-969A-42EE-9767-7C1BCFF4C502}">
      <dgm:prSet/>
      <dgm:spPr/>
      <dgm:t>
        <a:bodyPr/>
        <a:lstStyle/>
        <a:p>
          <a:r>
            <a:rPr lang="en-US" b="1"/>
            <a:t>Crisis Call Center</a:t>
          </a:r>
          <a:r>
            <a:rPr lang="en-US"/>
            <a:t>: text “listen” to 839863</a:t>
          </a:r>
        </a:p>
      </dgm:t>
    </dgm:pt>
    <dgm:pt modelId="{86EB7C8F-5982-4571-8C8D-35601C481010}" type="parTrans" cxnId="{34591551-DD9D-40CF-94E3-455257A3C9A7}">
      <dgm:prSet/>
      <dgm:spPr/>
      <dgm:t>
        <a:bodyPr/>
        <a:lstStyle/>
        <a:p>
          <a:endParaRPr lang="en-US"/>
        </a:p>
      </dgm:t>
    </dgm:pt>
    <dgm:pt modelId="{FBDEE41A-1A95-4621-A144-6C9D2BD09559}" type="sibTrans" cxnId="{34591551-DD9D-40CF-94E3-455257A3C9A7}">
      <dgm:prSet/>
      <dgm:spPr/>
      <dgm:t>
        <a:bodyPr/>
        <a:lstStyle/>
        <a:p>
          <a:endParaRPr lang="en-US"/>
        </a:p>
      </dgm:t>
    </dgm:pt>
    <dgm:pt modelId="{4CB403ED-7B1B-4EC3-B68F-EBDB68468C5A}">
      <dgm:prSet/>
      <dgm:spPr/>
      <dgm:t>
        <a:bodyPr/>
        <a:lstStyle/>
        <a:p>
          <a:r>
            <a:rPr lang="en-US" b="1"/>
            <a:t>Suicide Prevention Lifeline</a:t>
          </a:r>
          <a:r>
            <a:rPr lang="en-US"/>
            <a:t>: 1-800-273-8255</a:t>
          </a:r>
        </a:p>
      </dgm:t>
    </dgm:pt>
    <dgm:pt modelId="{0F2FD58C-844D-449A-B80A-B2C97A332EED}" type="parTrans" cxnId="{E8B9318D-C7D4-4181-BCCA-F1F5F49728A1}">
      <dgm:prSet/>
      <dgm:spPr/>
      <dgm:t>
        <a:bodyPr/>
        <a:lstStyle/>
        <a:p>
          <a:endParaRPr lang="en-US"/>
        </a:p>
      </dgm:t>
    </dgm:pt>
    <dgm:pt modelId="{27DE0DD5-2144-4EFF-968B-C569277D11E2}" type="sibTrans" cxnId="{E8B9318D-C7D4-4181-BCCA-F1F5F49728A1}">
      <dgm:prSet/>
      <dgm:spPr/>
      <dgm:t>
        <a:bodyPr/>
        <a:lstStyle/>
        <a:p>
          <a:endParaRPr lang="en-US"/>
        </a:p>
      </dgm:t>
    </dgm:pt>
    <dgm:pt modelId="{757AA9CE-1BB0-4C02-A3B2-7DB852832DA1}">
      <dgm:prSet/>
      <dgm:spPr/>
      <dgm:t>
        <a:bodyPr/>
        <a:lstStyle/>
        <a:p>
          <a:r>
            <a:rPr lang="en-US" b="1"/>
            <a:t>LGBTQ+ Friendly Services</a:t>
          </a:r>
          <a:r>
            <a:rPr lang="en-US"/>
            <a:t>: https://www.nnhopes.org/patients/services/lgbtq/</a:t>
          </a:r>
        </a:p>
      </dgm:t>
    </dgm:pt>
    <dgm:pt modelId="{E1798602-0122-4A6A-AA97-CB612981D44E}" type="parTrans" cxnId="{3992DBAE-8D9C-49CD-AC7C-2F0AF6A6FC5F}">
      <dgm:prSet/>
      <dgm:spPr/>
      <dgm:t>
        <a:bodyPr/>
        <a:lstStyle/>
        <a:p>
          <a:endParaRPr lang="en-US"/>
        </a:p>
      </dgm:t>
    </dgm:pt>
    <dgm:pt modelId="{DA20C6EF-8D3C-40A1-91F4-64FF11074D87}" type="sibTrans" cxnId="{3992DBAE-8D9C-49CD-AC7C-2F0AF6A6FC5F}">
      <dgm:prSet/>
      <dgm:spPr/>
      <dgm:t>
        <a:bodyPr/>
        <a:lstStyle/>
        <a:p>
          <a:endParaRPr lang="en-US"/>
        </a:p>
      </dgm:t>
    </dgm:pt>
    <dgm:pt modelId="{8F26CB6D-8F4E-C245-8E88-857A8A720245}" type="pres">
      <dgm:prSet presAssocID="{9985EAF4-8852-4508-A150-9B4BC0D3BEA9}" presName="linear" presStyleCnt="0">
        <dgm:presLayoutVars>
          <dgm:animLvl val="lvl"/>
          <dgm:resizeHandles val="exact"/>
        </dgm:presLayoutVars>
      </dgm:prSet>
      <dgm:spPr/>
    </dgm:pt>
    <dgm:pt modelId="{CE2500D8-2227-ED41-A1A2-3BFF09697C51}" type="pres">
      <dgm:prSet presAssocID="{70D4C365-21E4-487F-9D53-7171F062DA7A}" presName="parentText" presStyleLbl="node1" presStyleIdx="0" presStyleCnt="5" custScaleY="126272" custLinFactNeighborX="0" custLinFactNeighborY="55535">
        <dgm:presLayoutVars>
          <dgm:chMax val="0"/>
          <dgm:bulletEnabled val="1"/>
        </dgm:presLayoutVars>
      </dgm:prSet>
      <dgm:spPr/>
    </dgm:pt>
    <dgm:pt modelId="{CC779021-92C3-C84D-BFDA-EE3A3539E5FA}" type="pres">
      <dgm:prSet presAssocID="{BF7AC98C-3A0D-4DF4-94D2-BF8574DF4490}" presName="spacer" presStyleCnt="0"/>
      <dgm:spPr/>
    </dgm:pt>
    <dgm:pt modelId="{DEC5D3F4-E00F-DB4E-B903-18583E4E47F5}" type="pres">
      <dgm:prSet presAssocID="{4DB016B4-48ED-4F46-B88D-D5C802EDB454}" presName="parentText" presStyleLbl="node1" presStyleIdx="1" presStyleCnt="5">
        <dgm:presLayoutVars>
          <dgm:chMax val="0"/>
          <dgm:bulletEnabled val="1"/>
        </dgm:presLayoutVars>
      </dgm:prSet>
      <dgm:spPr/>
    </dgm:pt>
    <dgm:pt modelId="{7CB5B7AE-9824-6E46-B89B-6E23FB775AF1}" type="pres">
      <dgm:prSet presAssocID="{7F4ECB49-E162-479D-B866-D8067AAAF9EE}" presName="spacer" presStyleCnt="0"/>
      <dgm:spPr/>
    </dgm:pt>
    <dgm:pt modelId="{789C5CBC-1A1A-6C42-A48F-1EB975B29508}" type="pres">
      <dgm:prSet presAssocID="{2596CE18-969A-42EE-9767-7C1BCFF4C502}" presName="parentText" presStyleLbl="node1" presStyleIdx="2" presStyleCnt="5">
        <dgm:presLayoutVars>
          <dgm:chMax val="0"/>
          <dgm:bulletEnabled val="1"/>
        </dgm:presLayoutVars>
      </dgm:prSet>
      <dgm:spPr/>
    </dgm:pt>
    <dgm:pt modelId="{3AA9CB10-33CE-BE41-B3A2-E1EF53899901}" type="pres">
      <dgm:prSet presAssocID="{FBDEE41A-1A95-4621-A144-6C9D2BD09559}" presName="spacer" presStyleCnt="0"/>
      <dgm:spPr/>
    </dgm:pt>
    <dgm:pt modelId="{7C15E65D-44BF-BF43-AA99-A6C6D947817F}" type="pres">
      <dgm:prSet presAssocID="{4CB403ED-7B1B-4EC3-B68F-EBDB68468C5A}" presName="parentText" presStyleLbl="node1" presStyleIdx="3" presStyleCnt="5">
        <dgm:presLayoutVars>
          <dgm:chMax val="0"/>
          <dgm:bulletEnabled val="1"/>
        </dgm:presLayoutVars>
      </dgm:prSet>
      <dgm:spPr/>
    </dgm:pt>
    <dgm:pt modelId="{E90A4E13-9BE8-4845-9954-A573B324F661}" type="pres">
      <dgm:prSet presAssocID="{27DE0DD5-2144-4EFF-968B-C569277D11E2}" presName="spacer" presStyleCnt="0"/>
      <dgm:spPr/>
    </dgm:pt>
    <dgm:pt modelId="{DB45746A-7342-374A-AC79-B3673CCECFCA}" type="pres">
      <dgm:prSet presAssocID="{757AA9CE-1BB0-4C02-A3B2-7DB852832DA1}" presName="parentText" presStyleLbl="node1" presStyleIdx="4" presStyleCnt="5">
        <dgm:presLayoutVars>
          <dgm:chMax val="0"/>
          <dgm:bulletEnabled val="1"/>
        </dgm:presLayoutVars>
      </dgm:prSet>
      <dgm:spPr/>
    </dgm:pt>
  </dgm:ptLst>
  <dgm:cxnLst>
    <dgm:cxn modelId="{FCE0331D-3FFA-F945-8442-1BA5FD5FE7F8}" type="presOf" srcId="{4CB403ED-7B1B-4EC3-B68F-EBDB68468C5A}" destId="{7C15E65D-44BF-BF43-AA99-A6C6D947817F}" srcOrd="0" destOrd="0" presId="urn:microsoft.com/office/officeart/2005/8/layout/vList2"/>
    <dgm:cxn modelId="{96ADF921-6A15-458D-8FDC-FF9CA04F430E}" srcId="{9985EAF4-8852-4508-A150-9B4BC0D3BEA9}" destId="{4DB016B4-48ED-4F46-B88D-D5C802EDB454}" srcOrd="1" destOrd="0" parTransId="{5A93DA3A-A192-4BA5-ADC0-9CDC6AA2D5BB}" sibTransId="{7F4ECB49-E162-479D-B866-D8067AAAF9EE}"/>
    <dgm:cxn modelId="{EAAEA34A-5651-C54E-BDFA-1AAC6B5278AC}" type="presOf" srcId="{4DB016B4-48ED-4F46-B88D-D5C802EDB454}" destId="{DEC5D3F4-E00F-DB4E-B903-18583E4E47F5}" srcOrd="0" destOrd="0" presId="urn:microsoft.com/office/officeart/2005/8/layout/vList2"/>
    <dgm:cxn modelId="{34591551-DD9D-40CF-94E3-455257A3C9A7}" srcId="{9985EAF4-8852-4508-A150-9B4BC0D3BEA9}" destId="{2596CE18-969A-42EE-9767-7C1BCFF4C502}" srcOrd="2" destOrd="0" parTransId="{86EB7C8F-5982-4571-8C8D-35601C481010}" sibTransId="{FBDEE41A-1A95-4621-A144-6C9D2BD09559}"/>
    <dgm:cxn modelId="{83057B57-6379-7941-BEA8-17716385BF9F}" type="presOf" srcId="{757AA9CE-1BB0-4C02-A3B2-7DB852832DA1}" destId="{DB45746A-7342-374A-AC79-B3673CCECFCA}" srcOrd="0" destOrd="0" presId="urn:microsoft.com/office/officeart/2005/8/layout/vList2"/>
    <dgm:cxn modelId="{E8B9318D-C7D4-4181-BCCA-F1F5F49728A1}" srcId="{9985EAF4-8852-4508-A150-9B4BC0D3BEA9}" destId="{4CB403ED-7B1B-4EC3-B68F-EBDB68468C5A}" srcOrd="3" destOrd="0" parTransId="{0F2FD58C-844D-449A-B80A-B2C97A332EED}" sibTransId="{27DE0DD5-2144-4EFF-968B-C569277D11E2}"/>
    <dgm:cxn modelId="{DACD4AA4-7C2A-4A9C-8621-731F2466F954}" srcId="{9985EAF4-8852-4508-A150-9B4BC0D3BEA9}" destId="{70D4C365-21E4-487F-9D53-7171F062DA7A}" srcOrd="0" destOrd="0" parTransId="{3D96AC23-DE00-40D4-B50C-A0396D9A204A}" sibTransId="{BF7AC98C-3A0D-4DF4-94D2-BF8574DF4490}"/>
    <dgm:cxn modelId="{3992DBAE-8D9C-49CD-AC7C-2F0AF6A6FC5F}" srcId="{9985EAF4-8852-4508-A150-9B4BC0D3BEA9}" destId="{757AA9CE-1BB0-4C02-A3B2-7DB852832DA1}" srcOrd="4" destOrd="0" parTransId="{E1798602-0122-4A6A-AA97-CB612981D44E}" sibTransId="{DA20C6EF-8D3C-40A1-91F4-64FF11074D87}"/>
    <dgm:cxn modelId="{E4324DC8-845A-C842-BF47-AC70A55EE03D}" type="presOf" srcId="{2596CE18-969A-42EE-9767-7C1BCFF4C502}" destId="{789C5CBC-1A1A-6C42-A48F-1EB975B29508}" srcOrd="0" destOrd="0" presId="urn:microsoft.com/office/officeart/2005/8/layout/vList2"/>
    <dgm:cxn modelId="{826D71E0-163E-8B40-86D4-5C271992EB23}" type="presOf" srcId="{9985EAF4-8852-4508-A150-9B4BC0D3BEA9}" destId="{8F26CB6D-8F4E-C245-8E88-857A8A720245}" srcOrd="0" destOrd="0" presId="urn:microsoft.com/office/officeart/2005/8/layout/vList2"/>
    <dgm:cxn modelId="{338664E6-BC44-C540-859D-2A02CCF9D2E8}" type="presOf" srcId="{70D4C365-21E4-487F-9D53-7171F062DA7A}" destId="{CE2500D8-2227-ED41-A1A2-3BFF09697C51}" srcOrd="0" destOrd="0" presId="urn:microsoft.com/office/officeart/2005/8/layout/vList2"/>
    <dgm:cxn modelId="{D9336A98-4BFA-974F-8C69-CC23F200E955}" type="presParOf" srcId="{8F26CB6D-8F4E-C245-8E88-857A8A720245}" destId="{CE2500D8-2227-ED41-A1A2-3BFF09697C51}" srcOrd="0" destOrd="0" presId="urn:microsoft.com/office/officeart/2005/8/layout/vList2"/>
    <dgm:cxn modelId="{10783B01-3554-3742-AC8D-2198CA4688C9}" type="presParOf" srcId="{8F26CB6D-8F4E-C245-8E88-857A8A720245}" destId="{CC779021-92C3-C84D-BFDA-EE3A3539E5FA}" srcOrd="1" destOrd="0" presId="urn:microsoft.com/office/officeart/2005/8/layout/vList2"/>
    <dgm:cxn modelId="{23241249-4F9E-EB43-B9C1-2F2B6662BDE5}" type="presParOf" srcId="{8F26CB6D-8F4E-C245-8E88-857A8A720245}" destId="{DEC5D3F4-E00F-DB4E-B903-18583E4E47F5}" srcOrd="2" destOrd="0" presId="urn:microsoft.com/office/officeart/2005/8/layout/vList2"/>
    <dgm:cxn modelId="{85AC1741-02DA-FA43-A558-2D7BCBB8205E}" type="presParOf" srcId="{8F26CB6D-8F4E-C245-8E88-857A8A720245}" destId="{7CB5B7AE-9824-6E46-B89B-6E23FB775AF1}" srcOrd="3" destOrd="0" presId="urn:microsoft.com/office/officeart/2005/8/layout/vList2"/>
    <dgm:cxn modelId="{629A0B22-F13B-364B-9A98-3B6E9CC9A549}" type="presParOf" srcId="{8F26CB6D-8F4E-C245-8E88-857A8A720245}" destId="{789C5CBC-1A1A-6C42-A48F-1EB975B29508}" srcOrd="4" destOrd="0" presId="urn:microsoft.com/office/officeart/2005/8/layout/vList2"/>
    <dgm:cxn modelId="{20C2E369-2598-B947-9AAA-1C2F8ED5BD42}" type="presParOf" srcId="{8F26CB6D-8F4E-C245-8E88-857A8A720245}" destId="{3AA9CB10-33CE-BE41-B3A2-E1EF53899901}" srcOrd="5" destOrd="0" presId="urn:microsoft.com/office/officeart/2005/8/layout/vList2"/>
    <dgm:cxn modelId="{D8B09BB2-DA99-E044-85E8-A18A20997D6E}" type="presParOf" srcId="{8F26CB6D-8F4E-C245-8E88-857A8A720245}" destId="{7C15E65D-44BF-BF43-AA99-A6C6D947817F}" srcOrd="6" destOrd="0" presId="urn:microsoft.com/office/officeart/2005/8/layout/vList2"/>
    <dgm:cxn modelId="{D91B5905-FC83-A742-A3E1-E1402B8281BD}" type="presParOf" srcId="{8F26CB6D-8F4E-C245-8E88-857A8A720245}" destId="{E90A4E13-9BE8-4845-9954-A573B324F661}" srcOrd="7" destOrd="0" presId="urn:microsoft.com/office/officeart/2005/8/layout/vList2"/>
    <dgm:cxn modelId="{63040A20-E455-1145-AD9E-F3F9BBB72793}" type="presParOf" srcId="{8F26CB6D-8F4E-C245-8E88-857A8A720245}" destId="{DB45746A-7342-374A-AC79-B3673CCECFC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725A8-477A-1742-B8E2-23F8B6E3D339}">
      <dsp:nvSpPr>
        <dsp:cNvPr id="0" name=""/>
        <dsp:cNvSpPr/>
      </dsp:nvSpPr>
      <dsp:spPr>
        <a:xfrm>
          <a:off x="3232" y="427808"/>
          <a:ext cx="2564317" cy="15385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Parent or Guardian</a:t>
          </a:r>
        </a:p>
      </dsp:txBody>
      <dsp:txXfrm>
        <a:off x="3232" y="427808"/>
        <a:ext cx="2564317" cy="1538590"/>
      </dsp:txXfrm>
    </dsp:sp>
    <dsp:sp modelId="{17A4DBB7-CDEB-5E44-8326-C94D2AB14B02}">
      <dsp:nvSpPr>
        <dsp:cNvPr id="0" name=""/>
        <dsp:cNvSpPr/>
      </dsp:nvSpPr>
      <dsp:spPr>
        <a:xfrm>
          <a:off x="2823981" y="427808"/>
          <a:ext cx="2564317" cy="15385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Trusted adult</a:t>
          </a:r>
        </a:p>
      </dsp:txBody>
      <dsp:txXfrm>
        <a:off x="2823981" y="427808"/>
        <a:ext cx="2564317" cy="1538590"/>
      </dsp:txXfrm>
    </dsp:sp>
    <dsp:sp modelId="{8AF3111E-B654-6347-B783-04026DA2147C}">
      <dsp:nvSpPr>
        <dsp:cNvPr id="0" name=""/>
        <dsp:cNvSpPr/>
      </dsp:nvSpPr>
      <dsp:spPr>
        <a:xfrm>
          <a:off x="5644730" y="427808"/>
          <a:ext cx="2564317" cy="15385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Faith based leader</a:t>
          </a:r>
        </a:p>
      </dsp:txBody>
      <dsp:txXfrm>
        <a:off x="5644730" y="427808"/>
        <a:ext cx="2564317" cy="1538590"/>
      </dsp:txXfrm>
    </dsp:sp>
    <dsp:sp modelId="{D7C8D5A6-4FF9-4E4D-82A6-8AAF43C315A4}">
      <dsp:nvSpPr>
        <dsp:cNvPr id="0" name=""/>
        <dsp:cNvSpPr/>
      </dsp:nvSpPr>
      <dsp:spPr>
        <a:xfrm>
          <a:off x="8465479" y="427808"/>
          <a:ext cx="2564317" cy="15385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Teacher</a:t>
          </a:r>
        </a:p>
      </dsp:txBody>
      <dsp:txXfrm>
        <a:off x="8465479" y="427808"/>
        <a:ext cx="2564317" cy="1538590"/>
      </dsp:txXfrm>
    </dsp:sp>
    <dsp:sp modelId="{2BCCA37F-9925-FD42-A5F1-EE3B9E10BA54}">
      <dsp:nvSpPr>
        <dsp:cNvPr id="0" name=""/>
        <dsp:cNvSpPr/>
      </dsp:nvSpPr>
      <dsp:spPr>
        <a:xfrm>
          <a:off x="3232" y="2222830"/>
          <a:ext cx="2564317" cy="15385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School Counselor</a:t>
          </a:r>
        </a:p>
      </dsp:txBody>
      <dsp:txXfrm>
        <a:off x="3232" y="2222830"/>
        <a:ext cx="2564317" cy="1538590"/>
      </dsp:txXfrm>
    </dsp:sp>
    <dsp:sp modelId="{828D2B9D-4AAF-834C-9413-C66D29B78626}">
      <dsp:nvSpPr>
        <dsp:cNvPr id="0" name=""/>
        <dsp:cNvSpPr/>
      </dsp:nvSpPr>
      <dsp:spPr>
        <a:xfrm>
          <a:off x="2823981" y="2222830"/>
          <a:ext cx="2564317" cy="15385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School Nurse</a:t>
          </a:r>
        </a:p>
      </dsp:txBody>
      <dsp:txXfrm>
        <a:off x="2823981" y="2222830"/>
        <a:ext cx="2564317" cy="1538590"/>
      </dsp:txXfrm>
    </dsp:sp>
    <dsp:sp modelId="{DF8DF912-3897-3B45-87BF-2B3988212D13}">
      <dsp:nvSpPr>
        <dsp:cNvPr id="0" name=""/>
        <dsp:cNvSpPr/>
      </dsp:nvSpPr>
      <dsp:spPr>
        <a:xfrm>
          <a:off x="5644730" y="2222830"/>
          <a:ext cx="2564317" cy="15385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Health Clinic</a:t>
          </a:r>
        </a:p>
      </dsp:txBody>
      <dsp:txXfrm>
        <a:off x="5644730" y="2222830"/>
        <a:ext cx="2564317" cy="1538590"/>
      </dsp:txXfrm>
    </dsp:sp>
    <dsp:sp modelId="{5EC91D09-BD75-8445-BEBA-D9EEE54C8FE1}">
      <dsp:nvSpPr>
        <dsp:cNvPr id="0" name=""/>
        <dsp:cNvSpPr/>
      </dsp:nvSpPr>
      <dsp:spPr>
        <a:xfrm>
          <a:off x="8465479" y="2222830"/>
          <a:ext cx="2564317" cy="15385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Health care provider</a:t>
          </a:r>
        </a:p>
      </dsp:txBody>
      <dsp:txXfrm>
        <a:off x="8465479" y="2222830"/>
        <a:ext cx="2564317" cy="1538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500D8-2227-ED41-A1A2-3BFF09697C51}">
      <dsp:nvSpPr>
        <dsp:cNvPr id="0" name=""/>
        <dsp:cNvSpPr/>
      </dsp:nvSpPr>
      <dsp:spPr>
        <a:xfrm>
          <a:off x="0" y="96963"/>
          <a:ext cx="7240146" cy="13296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Washoe County Health District-</a:t>
          </a:r>
        </a:p>
        <a:p>
          <a:pPr marL="0" lvl="0" indent="0" algn="l" defTabSz="1111250">
            <a:lnSpc>
              <a:spcPct val="90000"/>
            </a:lnSpc>
            <a:spcBef>
              <a:spcPct val="0"/>
            </a:spcBef>
            <a:spcAft>
              <a:spcPct val="35000"/>
            </a:spcAft>
            <a:buNone/>
          </a:pPr>
          <a:r>
            <a:rPr lang="en-US" sz="2500" b="1" kern="1200" dirty="0"/>
            <a:t>Teen Health Mall/Clinic</a:t>
          </a:r>
          <a:r>
            <a:rPr lang="en-US" sz="2500" kern="1200" dirty="0"/>
            <a:t>: 775-328-2470 </a:t>
          </a:r>
        </a:p>
      </dsp:txBody>
      <dsp:txXfrm>
        <a:off x="64908" y="161871"/>
        <a:ext cx="7110330" cy="1199828"/>
      </dsp:txXfrm>
    </dsp:sp>
    <dsp:sp modelId="{DEC5D3F4-E00F-DB4E-B903-18583E4E47F5}">
      <dsp:nvSpPr>
        <dsp:cNvPr id="0" name=""/>
        <dsp:cNvSpPr/>
      </dsp:nvSpPr>
      <dsp:spPr>
        <a:xfrm>
          <a:off x="0" y="1458622"/>
          <a:ext cx="7240146" cy="1053000"/>
        </a:xfrm>
        <a:prstGeom prst="roundRect">
          <a:avLst/>
        </a:prstGeom>
        <a:solidFill>
          <a:schemeClr val="accent2">
            <a:hueOff val="-380594"/>
            <a:satOff val="2291"/>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Northern Nevada HOPES: </a:t>
          </a:r>
          <a:r>
            <a:rPr lang="en-US" sz="2500" kern="1200"/>
            <a:t>775-786-4673</a:t>
          </a:r>
        </a:p>
      </dsp:txBody>
      <dsp:txXfrm>
        <a:off x="51403" y="1510025"/>
        <a:ext cx="7137340" cy="950194"/>
      </dsp:txXfrm>
    </dsp:sp>
    <dsp:sp modelId="{789C5CBC-1A1A-6C42-A48F-1EB975B29508}">
      <dsp:nvSpPr>
        <dsp:cNvPr id="0" name=""/>
        <dsp:cNvSpPr/>
      </dsp:nvSpPr>
      <dsp:spPr>
        <a:xfrm>
          <a:off x="0" y="2583622"/>
          <a:ext cx="7240146" cy="1053000"/>
        </a:xfrm>
        <a:prstGeom prst="roundRect">
          <a:avLst/>
        </a:prstGeom>
        <a:solidFill>
          <a:schemeClr val="accent2">
            <a:hueOff val="-761188"/>
            <a:satOff val="4581"/>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Crisis Call Center</a:t>
          </a:r>
          <a:r>
            <a:rPr lang="en-US" sz="2500" kern="1200"/>
            <a:t>: text “listen” to 839863</a:t>
          </a:r>
        </a:p>
      </dsp:txBody>
      <dsp:txXfrm>
        <a:off x="51403" y="2635025"/>
        <a:ext cx="7137340" cy="950194"/>
      </dsp:txXfrm>
    </dsp:sp>
    <dsp:sp modelId="{7C15E65D-44BF-BF43-AA99-A6C6D947817F}">
      <dsp:nvSpPr>
        <dsp:cNvPr id="0" name=""/>
        <dsp:cNvSpPr/>
      </dsp:nvSpPr>
      <dsp:spPr>
        <a:xfrm>
          <a:off x="0" y="3708622"/>
          <a:ext cx="7240146" cy="1053000"/>
        </a:xfrm>
        <a:prstGeom prst="roundRect">
          <a:avLst/>
        </a:prstGeom>
        <a:solidFill>
          <a:schemeClr val="accent2">
            <a:hueOff val="-1141782"/>
            <a:satOff val="6872"/>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Suicide Prevention Lifeline</a:t>
          </a:r>
          <a:r>
            <a:rPr lang="en-US" sz="2500" kern="1200"/>
            <a:t>: 1-800-273-8255</a:t>
          </a:r>
        </a:p>
      </dsp:txBody>
      <dsp:txXfrm>
        <a:off x="51403" y="3760025"/>
        <a:ext cx="7137340" cy="950194"/>
      </dsp:txXfrm>
    </dsp:sp>
    <dsp:sp modelId="{DB45746A-7342-374A-AC79-B3673CCECFCA}">
      <dsp:nvSpPr>
        <dsp:cNvPr id="0" name=""/>
        <dsp:cNvSpPr/>
      </dsp:nvSpPr>
      <dsp:spPr>
        <a:xfrm>
          <a:off x="0" y="4833622"/>
          <a:ext cx="7240146" cy="1053000"/>
        </a:xfrm>
        <a:prstGeom prst="roundRect">
          <a:avLst/>
        </a:prstGeom>
        <a:solidFill>
          <a:schemeClr val="accent2">
            <a:hueOff val="-1522375"/>
            <a:satOff val="916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LGBTQ+ Friendly Services</a:t>
          </a:r>
          <a:r>
            <a:rPr lang="en-US" sz="2500" kern="1200"/>
            <a:t>: https://www.nnhopes.org/patients/services/lgbtq/</a:t>
          </a:r>
        </a:p>
      </dsp:txBody>
      <dsp:txXfrm>
        <a:off x="51403" y="4885025"/>
        <a:ext cx="7137340"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June 2,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648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June 2,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5103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June 2,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3306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June 2,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4588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June 2,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9959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June 2,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4558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June 2,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8009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June 2,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3264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June 2,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6192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June 2,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7741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June 2,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4742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Wednesday, June 2,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35280778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hiv/basics/pep.html" TargetMode="External"/><Relationship Id="rId2" Type="http://schemas.openxmlformats.org/officeDocument/2006/relationships/hyperlink" Target="https://www.cdc.gov/hiv/basics/prep.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ZixbZVnvt4E" TargetMode="External"/><Relationship Id="rId1" Type="http://schemas.openxmlformats.org/officeDocument/2006/relationships/slideLayout" Target="../slideLayouts/slideLayout2.xml"/><Relationship Id="rId4" Type="http://schemas.openxmlformats.org/officeDocument/2006/relationships/hyperlink" Target="https://pxhere.com/en/photo/156635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F3BE3838-24D0-4CC3-B921-C0EAB3692FB7}"/>
              </a:ext>
            </a:extLst>
          </p:cNvPr>
          <p:cNvPicPr>
            <a:picLocks noChangeAspect="1"/>
          </p:cNvPicPr>
          <p:nvPr/>
        </p:nvPicPr>
        <p:blipFill rotWithShape="1">
          <a:blip r:embed="rId2"/>
          <a:srcRect t="8989" b="36194"/>
          <a:stretch/>
        </p:blipFill>
        <p:spPr>
          <a:xfrm>
            <a:off x="-2" y="-18807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4B4F6E-76DD-7E4B-B558-2C9437364EC5}"/>
              </a:ext>
            </a:extLst>
          </p:cNvPr>
          <p:cNvSpPr>
            <a:spLocks noGrp="1"/>
          </p:cNvSpPr>
          <p:nvPr>
            <p:ph type="ctrTitle"/>
          </p:nvPr>
        </p:nvSpPr>
        <p:spPr>
          <a:xfrm>
            <a:off x="1383807" y="4611271"/>
            <a:ext cx="9436593" cy="1171556"/>
          </a:xfrm>
        </p:spPr>
        <p:txBody>
          <a:bodyPr>
            <a:normAutofit/>
          </a:bodyPr>
          <a:lstStyle/>
          <a:p>
            <a:r>
              <a:rPr lang="en-US" sz="6600" dirty="0">
                <a:solidFill>
                  <a:schemeClr val="bg1"/>
                </a:solidFill>
              </a:rPr>
              <a:t>HIV and aids</a:t>
            </a:r>
          </a:p>
        </p:txBody>
      </p:sp>
      <p:sp>
        <p:nvSpPr>
          <p:cNvPr id="3" name="Subtitle 2">
            <a:extLst>
              <a:ext uri="{FF2B5EF4-FFF2-40B4-BE49-F238E27FC236}">
                <a16:creationId xmlns:a16="http://schemas.microsoft.com/office/drawing/2014/main" id="{FAA1CDDA-0A21-804A-BE68-CA51E950F0EE}"/>
              </a:ext>
            </a:extLst>
          </p:cNvPr>
          <p:cNvSpPr>
            <a:spLocks noGrp="1"/>
          </p:cNvSpPr>
          <p:nvPr>
            <p:ph type="subTitle" idx="1"/>
          </p:nvPr>
        </p:nvSpPr>
        <p:spPr>
          <a:xfrm>
            <a:off x="1371601" y="5970897"/>
            <a:ext cx="9448800" cy="429904"/>
          </a:xfrm>
        </p:spPr>
        <p:txBody>
          <a:bodyPr>
            <a:noAutofit/>
          </a:bodyPr>
          <a:lstStyle/>
          <a:p>
            <a:pPr algn="l"/>
            <a:r>
              <a:rPr lang="en-US" sz="2800" dirty="0">
                <a:solidFill>
                  <a:schemeClr val="bg1"/>
                </a:solidFill>
              </a:rPr>
              <a:t>6</a:t>
            </a:r>
            <a:r>
              <a:rPr lang="en-US" sz="2800" baseline="30000" dirty="0">
                <a:solidFill>
                  <a:schemeClr val="bg1"/>
                </a:solidFill>
              </a:rPr>
              <a:t>th</a:t>
            </a:r>
            <a:r>
              <a:rPr lang="en-US" sz="2800" dirty="0">
                <a:solidFill>
                  <a:schemeClr val="bg1"/>
                </a:solidFill>
              </a:rPr>
              <a:t> grade SHARE</a:t>
            </a:r>
          </a:p>
        </p:txBody>
      </p:sp>
    </p:spTree>
    <p:extLst>
      <p:ext uri="{BB962C8B-B14F-4D97-AF65-F5344CB8AC3E}">
        <p14:creationId xmlns:p14="http://schemas.microsoft.com/office/powerpoint/2010/main" val="365434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7084" y="374427"/>
            <a:ext cx="10374517" cy="971512"/>
          </a:xfrm>
        </p:spPr>
        <p:txBody>
          <a:bodyPr anchor="ctr">
            <a:normAutofit/>
          </a:bodyPr>
          <a:lstStyle/>
          <a:p>
            <a:r>
              <a:rPr lang="en-US" sz="3200" b="1">
                <a:solidFill>
                  <a:schemeClr val="bg1"/>
                </a:solidFill>
              </a:rPr>
              <a:t>Who to talk to…</a:t>
            </a:r>
          </a:p>
        </p:txBody>
      </p:sp>
      <p:graphicFrame>
        <p:nvGraphicFramePr>
          <p:cNvPr id="5" name="Content Placeholder 2">
            <a:extLst>
              <a:ext uri="{FF2B5EF4-FFF2-40B4-BE49-F238E27FC236}">
                <a16:creationId xmlns:a16="http://schemas.microsoft.com/office/drawing/2014/main" id="{021A968F-1263-4E65-AFF7-FFCE5BA0CEB1}"/>
              </a:ext>
            </a:extLst>
          </p:cNvPr>
          <p:cNvGraphicFramePr>
            <a:graphicFrameLocks noGrp="1"/>
          </p:cNvGraphicFramePr>
          <p:nvPr>
            <p:ph idx="1"/>
            <p:extLst>
              <p:ext uri="{D42A27DB-BD31-4B8C-83A1-F6EECF244321}">
                <p14:modId xmlns:p14="http://schemas.microsoft.com/office/powerpoint/2010/main" val="3925921744"/>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66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68280"/>
            <a:ext cx="3390645" cy="3363597"/>
          </a:xfrm>
        </p:spPr>
        <p:txBody>
          <a:bodyPr>
            <a:normAutofit fontScale="90000"/>
          </a:bodyPr>
          <a:lstStyle/>
          <a:p>
            <a:pPr algn="r"/>
            <a:r>
              <a:rPr lang="en-US" sz="3200" dirty="0">
                <a:solidFill>
                  <a:schemeClr val="bg1"/>
                </a:solidFill>
              </a:rPr>
              <a:t>Local Resources- </a:t>
            </a:r>
            <a:br>
              <a:rPr lang="en-US" sz="3200" dirty="0">
                <a:solidFill>
                  <a:schemeClr val="bg1"/>
                </a:solidFill>
              </a:rPr>
            </a:br>
            <a:br>
              <a:rPr lang="en-US" sz="3200" dirty="0">
                <a:solidFill>
                  <a:schemeClr val="bg1"/>
                </a:solidFill>
              </a:rPr>
            </a:br>
            <a:r>
              <a:rPr lang="en-US" sz="3200" dirty="0">
                <a:solidFill>
                  <a:schemeClr val="bg1"/>
                </a:solidFill>
              </a:rPr>
              <a:t>Please take a picture for future reference</a:t>
            </a:r>
          </a:p>
        </p:txBody>
      </p:sp>
      <p:graphicFrame>
        <p:nvGraphicFramePr>
          <p:cNvPr id="5" name="Content Placeholder 2">
            <a:extLst>
              <a:ext uri="{FF2B5EF4-FFF2-40B4-BE49-F238E27FC236}">
                <a16:creationId xmlns:a16="http://schemas.microsoft.com/office/drawing/2014/main" id="{2B082231-A509-4422-9AF7-2CC0FB1C8E44}"/>
              </a:ext>
            </a:extLst>
          </p:cNvPr>
          <p:cNvGraphicFramePr>
            <a:graphicFrameLocks noGrp="1"/>
          </p:cNvGraphicFramePr>
          <p:nvPr>
            <p:ph idx="1"/>
            <p:extLst>
              <p:ext uri="{D42A27DB-BD31-4B8C-83A1-F6EECF244321}">
                <p14:modId xmlns:p14="http://schemas.microsoft.com/office/powerpoint/2010/main" val="2385860718"/>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9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1FE7-36B1-B148-9029-18865FE4C4AC}"/>
              </a:ext>
            </a:extLst>
          </p:cNvPr>
          <p:cNvSpPr>
            <a:spLocks noGrp="1"/>
          </p:cNvSpPr>
          <p:nvPr>
            <p:ph type="title"/>
          </p:nvPr>
        </p:nvSpPr>
        <p:spPr>
          <a:xfrm>
            <a:off x="1371600" y="420130"/>
            <a:ext cx="10241280" cy="1609838"/>
          </a:xfrm>
        </p:spPr>
        <p:txBody>
          <a:bodyPr>
            <a:normAutofit fontScale="90000"/>
          </a:bodyPr>
          <a:lstStyle/>
          <a:p>
            <a:r>
              <a:rPr lang="en-US" dirty="0"/>
              <a:t>Communicable </a:t>
            </a:r>
            <a:br>
              <a:rPr lang="en-US" dirty="0"/>
            </a:br>
            <a:r>
              <a:rPr lang="en-US" dirty="0"/>
              <a:t>and </a:t>
            </a:r>
            <a:br>
              <a:rPr lang="en-US" dirty="0"/>
            </a:br>
            <a:r>
              <a:rPr lang="en-US" dirty="0"/>
              <a:t>noncommunicable diseases</a:t>
            </a:r>
          </a:p>
        </p:txBody>
      </p:sp>
      <p:sp>
        <p:nvSpPr>
          <p:cNvPr id="3" name="Content Placeholder 2">
            <a:extLst>
              <a:ext uri="{FF2B5EF4-FFF2-40B4-BE49-F238E27FC236}">
                <a16:creationId xmlns:a16="http://schemas.microsoft.com/office/drawing/2014/main" id="{042CE2BF-5CA1-184C-995F-C85F9B4DB6A4}"/>
              </a:ext>
            </a:extLst>
          </p:cNvPr>
          <p:cNvSpPr>
            <a:spLocks noGrp="1"/>
          </p:cNvSpPr>
          <p:nvPr>
            <p:ph idx="1"/>
          </p:nvPr>
        </p:nvSpPr>
        <p:spPr/>
        <p:txBody>
          <a:bodyPr>
            <a:normAutofit/>
          </a:bodyPr>
          <a:lstStyle/>
          <a:p>
            <a:r>
              <a:rPr lang="en-US" sz="3600" b="1" dirty="0"/>
              <a:t>Communicable: </a:t>
            </a:r>
            <a:r>
              <a:rPr lang="en-US" sz="3600" dirty="0"/>
              <a:t>it is </a:t>
            </a:r>
            <a:r>
              <a:rPr lang="en-US" sz="3600" b="1" dirty="0"/>
              <a:t>contagious</a:t>
            </a:r>
            <a:r>
              <a:rPr lang="en-US" sz="3600" dirty="0"/>
              <a:t> and can be spread from person to person.</a:t>
            </a:r>
          </a:p>
          <a:p>
            <a:pPr marL="0" indent="0">
              <a:buNone/>
            </a:pPr>
            <a:endParaRPr lang="en-US" sz="3600" dirty="0"/>
          </a:p>
          <a:p>
            <a:r>
              <a:rPr lang="en-US" sz="3600" b="1" dirty="0"/>
              <a:t>Noncommunicable: </a:t>
            </a:r>
            <a:r>
              <a:rPr lang="en-US" sz="3600" dirty="0"/>
              <a:t>cannot be spread from person to person.</a:t>
            </a:r>
          </a:p>
          <a:p>
            <a:endParaRPr lang="en-US" sz="3600" dirty="0"/>
          </a:p>
        </p:txBody>
      </p:sp>
    </p:spTree>
    <p:extLst>
      <p:ext uri="{BB962C8B-B14F-4D97-AF65-F5344CB8AC3E}">
        <p14:creationId xmlns:p14="http://schemas.microsoft.com/office/powerpoint/2010/main" val="5616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A873-D140-7749-B53E-964D18F99CE9}"/>
              </a:ext>
            </a:extLst>
          </p:cNvPr>
          <p:cNvSpPr>
            <a:spLocks noGrp="1"/>
          </p:cNvSpPr>
          <p:nvPr>
            <p:ph type="title"/>
          </p:nvPr>
        </p:nvSpPr>
        <p:spPr>
          <a:xfrm>
            <a:off x="1371600" y="313615"/>
            <a:ext cx="10241280" cy="1234440"/>
          </a:xfrm>
        </p:spPr>
        <p:txBody>
          <a:bodyPr/>
          <a:lstStyle/>
          <a:p>
            <a:r>
              <a:rPr lang="en-US" dirty="0"/>
              <a:t>Is this a communicable disease?</a:t>
            </a:r>
          </a:p>
        </p:txBody>
      </p:sp>
      <p:sp>
        <p:nvSpPr>
          <p:cNvPr id="3" name="Content Placeholder 2">
            <a:extLst>
              <a:ext uri="{FF2B5EF4-FFF2-40B4-BE49-F238E27FC236}">
                <a16:creationId xmlns:a16="http://schemas.microsoft.com/office/drawing/2014/main" id="{6A730D0D-A35F-0C4C-9795-B6AA9ADEB8DD}"/>
              </a:ext>
            </a:extLst>
          </p:cNvPr>
          <p:cNvSpPr>
            <a:spLocks noGrp="1"/>
          </p:cNvSpPr>
          <p:nvPr>
            <p:ph idx="1"/>
          </p:nvPr>
        </p:nvSpPr>
        <p:spPr/>
        <p:txBody>
          <a:bodyPr>
            <a:noAutofit/>
          </a:bodyPr>
          <a:lstStyle/>
          <a:p>
            <a:r>
              <a:rPr lang="en-US" sz="3200" dirty="0"/>
              <a:t>Can you get a sore throat from someone?</a:t>
            </a:r>
          </a:p>
          <a:p>
            <a:r>
              <a:rPr lang="en-US" sz="3200" dirty="0"/>
              <a:t>Can you get allergies from someone?</a:t>
            </a:r>
          </a:p>
          <a:p>
            <a:r>
              <a:rPr lang="en-US" sz="3200" dirty="0"/>
              <a:t>Can you get a broken arm from someone?</a:t>
            </a:r>
          </a:p>
          <a:p>
            <a:r>
              <a:rPr lang="en-US" sz="3200" dirty="0"/>
              <a:t>Can you get lice from someone?</a:t>
            </a:r>
          </a:p>
          <a:p>
            <a:r>
              <a:rPr lang="en-US" sz="3200" dirty="0"/>
              <a:t>Can you get cavities from someone?</a:t>
            </a:r>
          </a:p>
        </p:txBody>
      </p:sp>
    </p:spTree>
    <p:extLst>
      <p:ext uri="{BB962C8B-B14F-4D97-AF65-F5344CB8AC3E}">
        <p14:creationId xmlns:p14="http://schemas.microsoft.com/office/powerpoint/2010/main" val="121286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A0FA-7D2A-AD40-92E0-A7E1A12DC656}"/>
              </a:ext>
            </a:extLst>
          </p:cNvPr>
          <p:cNvSpPr>
            <a:spLocks noGrp="1"/>
          </p:cNvSpPr>
          <p:nvPr>
            <p:ph type="title"/>
          </p:nvPr>
        </p:nvSpPr>
        <p:spPr/>
        <p:txBody>
          <a:bodyPr/>
          <a:lstStyle/>
          <a:p>
            <a:r>
              <a:rPr lang="en-US" dirty="0"/>
              <a:t>HIV</a:t>
            </a:r>
            <a:br>
              <a:rPr lang="en-US" dirty="0"/>
            </a:br>
            <a:r>
              <a:rPr lang="en-US" dirty="0"/>
              <a:t>Human Immunodeficiency virus</a:t>
            </a:r>
          </a:p>
        </p:txBody>
      </p:sp>
      <p:sp>
        <p:nvSpPr>
          <p:cNvPr id="3" name="Content Placeholder 2">
            <a:extLst>
              <a:ext uri="{FF2B5EF4-FFF2-40B4-BE49-F238E27FC236}">
                <a16:creationId xmlns:a16="http://schemas.microsoft.com/office/drawing/2014/main" id="{AA2E1E13-5FDB-164F-8F74-768F20279103}"/>
              </a:ext>
            </a:extLst>
          </p:cNvPr>
          <p:cNvSpPr>
            <a:spLocks noGrp="1"/>
          </p:cNvSpPr>
          <p:nvPr>
            <p:ph idx="1"/>
          </p:nvPr>
        </p:nvSpPr>
        <p:spPr>
          <a:xfrm>
            <a:off x="1371600" y="2112264"/>
            <a:ext cx="10241280" cy="4150750"/>
          </a:xfrm>
        </p:spPr>
        <p:txBody>
          <a:bodyPr>
            <a:noAutofit/>
          </a:bodyPr>
          <a:lstStyle/>
          <a:p>
            <a:r>
              <a:rPr lang="en-US" sz="2800" dirty="0"/>
              <a:t>Human: it’s a people disease</a:t>
            </a:r>
          </a:p>
          <a:p>
            <a:r>
              <a:rPr lang="en-US" sz="2800" dirty="0"/>
              <a:t>Immunodeficiency: </a:t>
            </a:r>
          </a:p>
          <a:p>
            <a:pPr lvl="2"/>
            <a:r>
              <a:rPr lang="en-US" sz="2800" dirty="0" err="1"/>
              <a:t>immuno</a:t>
            </a:r>
            <a:r>
              <a:rPr lang="en-US" sz="2800" dirty="0"/>
              <a:t>: refers to the immune system  </a:t>
            </a:r>
          </a:p>
          <a:p>
            <a:pPr lvl="2"/>
            <a:r>
              <a:rPr lang="en-US" sz="2800" dirty="0"/>
              <a:t>deficiency: refers to when something is lacking/missing</a:t>
            </a:r>
          </a:p>
          <a:p>
            <a:r>
              <a:rPr lang="en-US" sz="2800" dirty="0"/>
              <a:t>HIV is a virus: that attacks the immune system and makes it weak so it’s harder for the body to fight off other infections.</a:t>
            </a:r>
          </a:p>
          <a:p>
            <a:r>
              <a:rPr lang="en-US" sz="2800" dirty="0"/>
              <a:t>HIV is the virus that can lead to AIDS</a:t>
            </a:r>
          </a:p>
        </p:txBody>
      </p:sp>
    </p:spTree>
    <p:extLst>
      <p:ext uri="{BB962C8B-B14F-4D97-AF65-F5344CB8AC3E}">
        <p14:creationId xmlns:p14="http://schemas.microsoft.com/office/powerpoint/2010/main" val="129217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6CCD-EAE6-7A4E-9E15-81AEBCD2E48A}"/>
              </a:ext>
            </a:extLst>
          </p:cNvPr>
          <p:cNvSpPr>
            <a:spLocks noGrp="1"/>
          </p:cNvSpPr>
          <p:nvPr>
            <p:ph type="title"/>
          </p:nvPr>
        </p:nvSpPr>
        <p:spPr>
          <a:xfrm>
            <a:off x="1283918" y="56492"/>
            <a:ext cx="10241280" cy="1234440"/>
          </a:xfrm>
        </p:spPr>
        <p:txBody>
          <a:bodyPr/>
          <a:lstStyle/>
          <a:p>
            <a:r>
              <a:rPr lang="en-US" dirty="0"/>
              <a:t>Preventing HIV</a:t>
            </a:r>
          </a:p>
        </p:txBody>
      </p:sp>
      <p:sp>
        <p:nvSpPr>
          <p:cNvPr id="3" name="Content Placeholder 2">
            <a:extLst>
              <a:ext uri="{FF2B5EF4-FFF2-40B4-BE49-F238E27FC236}">
                <a16:creationId xmlns:a16="http://schemas.microsoft.com/office/drawing/2014/main" id="{8B7816F6-5FE6-A449-AD5E-A242DFE45C8D}"/>
              </a:ext>
            </a:extLst>
          </p:cNvPr>
          <p:cNvSpPr>
            <a:spLocks noGrp="1"/>
          </p:cNvSpPr>
          <p:nvPr>
            <p:ph idx="1"/>
          </p:nvPr>
        </p:nvSpPr>
        <p:spPr>
          <a:xfrm>
            <a:off x="1371600" y="1449323"/>
            <a:ext cx="10241280" cy="4500539"/>
          </a:xfrm>
        </p:spPr>
        <p:txBody>
          <a:bodyPr>
            <a:normAutofit lnSpcReduction="10000"/>
          </a:bodyPr>
          <a:lstStyle/>
          <a:p>
            <a:r>
              <a:rPr lang="en-US" dirty="0"/>
              <a:t>Practicing abstinence:</a:t>
            </a:r>
          </a:p>
          <a:p>
            <a:r>
              <a:rPr lang="en-US" dirty="0"/>
              <a:t>WCSD Definition of Abstinence</a:t>
            </a:r>
          </a:p>
          <a:p>
            <a:pPr lvl="1"/>
            <a:r>
              <a:rPr lang="en-US" i="1" dirty="0"/>
              <a:t>Sexual abstinence is defined as refraining from all forms of sexual activity and genital contact such as vaginal, oral and anal sex. </a:t>
            </a:r>
            <a:endParaRPr lang="en-US" sz="1600" dirty="0"/>
          </a:p>
          <a:p>
            <a:pPr lvl="1"/>
            <a:r>
              <a:rPr lang="en-US" i="1" dirty="0"/>
              <a:t>An abstinent person is someone who has either never had sex or someone who has had sex but who has decided not to continue having sex for a period of time. </a:t>
            </a:r>
            <a:endParaRPr lang="en-US" sz="1600" dirty="0"/>
          </a:p>
          <a:p>
            <a:pPr lvl="1"/>
            <a:r>
              <a:rPr lang="en-US" i="1" dirty="0"/>
              <a:t>Abstinence is the only 100% effective way to prevent sexually transmitted HIV, other sexually transmitted diseases or infections and pregnancy. </a:t>
            </a:r>
            <a:endParaRPr lang="en-US" sz="1600" dirty="0"/>
          </a:p>
          <a:p>
            <a:pPr lvl="2"/>
            <a:r>
              <a:rPr lang="en-US" dirty="0"/>
              <a:t>SEX – when a person’s genitals touch another person’s genitals, mouth or anus.</a:t>
            </a:r>
            <a:endParaRPr lang="en-US" sz="1200" dirty="0"/>
          </a:p>
          <a:p>
            <a:pPr lvl="2"/>
            <a:r>
              <a:rPr lang="en-US" dirty="0"/>
              <a:t>Pregnancy most commonly results from vaginal sex. </a:t>
            </a:r>
            <a:endParaRPr lang="en-US" sz="1200" dirty="0"/>
          </a:p>
          <a:p>
            <a:endParaRPr lang="en-US" dirty="0"/>
          </a:p>
        </p:txBody>
      </p:sp>
    </p:spTree>
    <p:extLst>
      <p:ext uri="{BB962C8B-B14F-4D97-AF65-F5344CB8AC3E}">
        <p14:creationId xmlns:p14="http://schemas.microsoft.com/office/powerpoint/2010/main" val="85973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12F9-B174-F34C-B08B-572C32199151}"/>
              </a:ext>
            </a:extLst>
          </p:cNvPr>
          <p:cNvSpPr>
            <a:spLocks noGrp="1"/>
          </p:cNvSpPr>
          <p:nvPr>
            <p:ph type="title"/>
          </p:nvPr>
        </p:nvSpPr>
        <p:spPr>
          <a:xfrm>
            <a:off x="1371600" y="169164"/>
            <a:ext cx="10241280" cy="1234440"/>
          </a:xfrm>
        </p:spPr>
        <p:txBody>
          <a:bodyPr/>
          <a:lstStyle/>
          <a:p>
            <a:r>
              <a:rPr lang="en-US" dirty="0"/>
              <a:t>Preventing HIV cont’d</a:t>
            </a:r>
          </a:p>
        </p:txBody>
      </p:sp>
      <p:sp>
        <p:nvSpPr>
          <p:cNvPr id="3" name="Content Placeholder 2">
            <a:extLst>
              <a:ext uri="{FF2B5EF4-FFF2-40B4-BE49-F238E27FC236}">
                <a16:creationId xmlns:a16="http://schemas.microsoft.com/office/drawing/2014/main" id="{6C7F544A-4C41-444D-B2D0-405F5C55E239}"/>
              </a:ext>
            </a:extLst>
          </p:cNvPr>
          <p:cNvSpPr>
            <a:spLocks noGrp="1"/>
          </p:cNvSpPr>
          <p:nvPr>
            <p:ph idx="1"/>
          </p:nvPr>
        </p:nvSpPr>
        <p:spPr>
          <a:xfrm>
            <a:off x="1371600" y="1716066"/>
            <a:ext cx="10241280" cy="4355550"/>
          </a:xfrm>
        </p:spPr>
        <p:txBody>
          <a:bodyPr>
            <a:normAutofit/>
          </a:bodyPr>
          <a:lstStyle/>
          <a:p>
            <a:r>
              <a:rPr lang="en-US" dirty="0"/>
              <a:t>Never sharing needles.</a:t>
            </a:r>
          </a:p>
          <a:p>
            <a:r>
              <a:rPr lang="en-US" dirty="0"/>
              <a:t>Using condoms the </a:t>
            </a:r>
            <a:r>
              <a:rPr lang="en-US" b="1" dirty="0"/>
              <a:t>right way every time </a:t>
            </a:r>
            <a:r>
              <a:rPr lang="en-US" dirty="0"/>
              <a:t>if you are having sex.</a:t>
            </a:r>
          </a:p>
          <a:p>
            <a:r>
              <a:rPr lang="en-US" dirty="0"/>
              <a:t>There are also HIV prevention medicines:</a:t>
            </a:r>
          </a:p>
          <a:p>
            <a:pPr lvl="1"/>
            <a:r>
              <a:rPr lang="en-US" dirty="0">
                <a:hlinkClick r:id="rId2"/>
              </a:rPr>
              <a:t>pre-exposure prophylaxis</a:t>
            </a:r>
            <a:r>
              <a:rPr lang="en-US" dirty="0"/>
              <a:t> (</a:t>
            </a:r>
            <a:r>
              <a:rPr lang="en-US" dirty="0" err="1"/>
              <a:t>PrEP</a:t>
            </a:r>
            <a:r>
              <a:rPr lang="en-US" dirty="0"/>
              <a:t>) </a:t>
            </a:r>
          </a:p>
          <a:p>
            <a:pPr lvl="1"/>
            <a:r>
              <a:rPr lang="en-US" dirty="0">
                <a:hlinkClick r:id="rId3"/>
              </a:rPr>
              <a:t>post-exposure prophylaxis</a:t>
            </a:r>
            <a:r>
              <a:rPr lang="en-US" dirty="0"/>
              <a:t> (PEP). </a:t>
            </a:r>
          </a:p>
          <a:p>
            <a:pPr lvl="1"/>
            <a:endParaRPr lang="en-US" dirty="0"/>
          </a:p>
          <a:p>
            <a:pPr marL="457200" lvl="1" indent="0">
              <a:buNone/>
            </a:pPr>
            <a:r>
              <a:rPr lang="en-US" dirty="0"/>
              <a:t>If you have HIV, there are many actions you can take to prevent transmitting HIV to others.</a:t>
            </a:r>
          </a:p>
        </p:txBody>
      </p:sp>
    </p:spTree>
    <p:extLst>
      <p:ext uri="{BB962C8B-B14F-4D97-AF65-F5344CB8AC3E}">
        <p14:creationId xmlns:p14="http://schemas.microsoft.com/office/powerpoint/2010/main" val="428562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2A60-D9E6-584E-889A-624030A48AA2}"/>
              </a:ext>
            </a:extLst>
          </p:cNvPr>
          <p:cNvSpPr>
            <a:spLocks noGrp="1"/>
          </p:cNvSpPr>
          <p:nvPr>
            <p:ph type="title"/>
          </p:nvPr>
        </p:nvSpPr>
        <p:spPr>
          <a:xfrm>
            <a:off x="1371600" y="169164"/>
            <a:ext cx="10241280" cy="1234440"/>
          </a:xfrm>
        </p:spPr>
        <p:txBody>
          <a:bodyPr/>
          <a:lstStyle/>
          <a:p>
            <a:r>
              <a:rPr lang="en-US" dirty="0"/>
              <a:t>HIV Transmission</a:t>
            </a:r>
          </a:p>
        </p:txBody>
      </p:sp>
      <p:sp>
        <p:nvSpPr>
          <p:cNvPr id="3" name="Content Placeholder 2">
            <a:extLst>
              <a:ext uri="{FF2B5EF4-FFF2-40B4-BE49-F238E27FC236}">
                <a16:creationId xmlns:a16="http://schemas.microsoft.com/office/drawing/2014/main" id="{31583A38-C3AB-4F46-9877-B76F1AED77EC}"/>
              </a:ext>
            </a:extLst>
          </p:cNvPr>
          <p:cNvSpPr>
            <a:spLocks noGrp="1"/>
          </p:cNvSpPr>
          <p:nvPr>
            <p:ph idx="1"/>
          </p:nvPr>
        </p:nvSpPr>
        <p:spPr>
          <a:xfrm>
            <a:off x="1371600" y="1863909"/>
            <a:ext cx="10241280" cy="3959352"/>
          </a:xfrm>
        </p:spPr>
        <p:txBody>
          <a:bodyPr>
            <a:normAutofit lnSpcReduction="10000"/>
          </a:bodyPr>
          <a:lstStyle/>
          <a:p>
            <a:pPr lvl="0"/>
            <a:r>
              <a:rPr lang="en-US" b="1" dirty="0"/>
              <a:t>HIV can be passed through blood, semen or vaginal fluids</a:t>
            </a:r>
            <a:r>
              <a:rPr lang="en-US" dirty="0"/>
              <a:t>. </a:t>
            </a:r>
            <a:endParaRPr lang="en-US" sz="2000" dirty="0"/>
          </a:p>
          <a:p>
            <a:pPr lvl="1"/>
            <a:r>
              <a:rPr lang="en-US" dirty="0"/>
              <a:t>In addition, it can be passed through </a:t>
            </a:r>
            <a:r>
              <a:rPr lang="en-US" b="1" dirty="0"/>
              <a:t>breastmilk</a:t>
            </a:r>
            <a:r>
              <a:rPr lang="en-US" dirty="0"/>
              <a:t> if someone is breastfeeding an infant.</a:t>
            </a:r>
            <a:endParaRPr lang="en-US" sz="2000" dirty="0"/>
          </a:p>
          <a:p>
            <a:pPr lvl="0"/>
            <a:r>
              <a:rPr lang="en-US" dirty="0"/>
              <a:t>HIV is in some bodily fluids, like blood, and not in others, like sweat, tears, saliva or urine. </a:t>
            </a:r>
            <a:endParaRPr lang="en-US" sz="2000" dirty="0"/>
          </a:p>
          <a:p>
            <a:pPr lvl="0"/>
            <a:r>
              <a:rPr lang="en-US" dirty="0"/>
              <a:t>HIV can only be transmitted through one of the infected body fluids. </a:t>
            </a:r>
            <a:endParaRPr lang="en-US" sz="2000" dirty="0"/>
          </a:p>
          <a:p>
            <a:r>
              <a:rPr lang="en-US" dirty="0"/>
              <a:t>HIV can only be passed from a person who is HIV positive. </a:t>
            </a:r>
          </a:p>
          <a:p>
            <a:pPr lvl="1"/>
            <a:r>
              <a:rPr lang="en-US" dirty="0"/>
              <a:t>If two people are not infected, then neither one can give it to the other.</a:t>
            </a:r>
          </a:p>
          <a:p>
            <a:endParaRPr lang="en-US" dirty="0"/>
          </a:p>
        </p:txBody>
      </p:sp>
    </p:spTree>
    <p:extLst>
      <p:ext uri="{BB962C8B-B14F-4D97-AF65-F5344CB8AC3E}">
        <p14:creationId xmlns:p14="http://schemas.microsoft.com/office/powerpoint/2010/main" val="392864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0F9BBA3-6CA2-A042-A688-4465C886C31B}"/>
              </a:ext>
            </a:extLst>
          </p:cNvPr>
          <p:cNvSpPr>
            <a:spLocks noGrp="1"/>
          </p:cNvSpPr>
          <p:nvPr>
            <p:ph type="title"/>
          </p:nvPr>
        </p:nvSpPr>
        <p:spPr>
          <a:xfrm>
            <a:off x="474243" y="681317"/>
            <a:ext cx="3236613" cy="3406187"/>
          </a:xfrm>
        </p:spPr>
        <p:txBody>
          <a:bodyPr vert="horz" lIns="0" tIns="0" rIns="0" bIns="0" rtlCol="0" anchor="b">
            <a:normAutofit/>
          </a:bodyPr>
          <a:lstStyle/>
          <a:p>
            <a:pPr algn="r">
              <a:lnSpc>
                <a:spcPct val="90000"/>
              </a:lnSpc>
            </a:pPr>
            <a:r>
              <a:rPr lang="en-US" sz="2000" spc="750">
                <a:solidFill>
                  <a:schemeClr val="bg1"/>
                </a:solidFill>
              </a:rPr>
              <a:t>Understanding HIV/AIDS: Learn the Facts, Fight the Stigma, Stay Safe</a:t>
            </a:r>
          </a:p>
        </p:txBody>
      </p:sp>
      <p:pic>
        <p:nvPicPr>
          <p:cNvPr id="5" name="Content Placeholder 4">
            <a:hlinkClick r:id="rId2"/>
            <a:extLst>
              <a:ext uri="{FF2B5EF4-FFF2-40B4-BE49-F238E27FC236}">
                <a16:creationId xmlns:a16="http://schemas.microsoft.com/office/drawing/2014/main" id="{8A9B6790-9F59-8F4B-97CC-52BFF957CDD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503619" y="1816463"/>
            <a:ext cx="6506251" cy="3627234"/>
          </a:xfrm>
          <a:prstGeom prst="rect">
            <a:avLst/>
          </a:prstGeom>
        </p:spPr>
      </p:pic>
    </p:spTree>
    <p:extLst>
      <p:ext uri="{BB962C8B-B14F-4D97-AF65-F5344CB8AC3E}">
        <p14:creationId xmlns:p14="http://schemas.microsoft.com/office/powerpoint/2010/main" val="392949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DE75EE-E447-8549-8C47-9630DAF5D653}"/>
              </a:ext>
            </a:extLst>
          </p:cNvPr>
          <p:cNvSpPr>
            <a:spLocks noGrp="1"/>
          </p:cNvSpPr>
          <p:nvPr>
            <p:ph type="title"/>
          </p:nvPr>
        </p:nvSpPr>
        <p:spPr>
          <a:xfrm>
            <a:off x="468109" y="247534"/>
            <a:ext cx="11100816" cy="5905731"/>
          </a:xfrm>
        </p:spPr>
        <p:txBody>
          <a:bodyPr vert="horz" lIns="0" tIns="0" rIns="0" bIns="0" rtlCol="0" anchor="ctr">
            <a:normAutofit fontScale="90000"/>
          </a:bodyPr>
          <a:lstStyle/>
          <a:p>
            <a:r>
              <a:rPr lang="en-US" sz="3200" dirty="0"/>
              <a:t>Remember…</a:t>
            </a:r>
            <a:br>
              <a:rPr lang="en-US" sz="3200" dirty="0"/>
            </a:br>
            <a:r>
              <a:rPr lang="en-US" sz="3200" dirty="0"/>
              <a:t>HIV is a serious communicable disease</a:t>
            </a:r>
            <a:br>
              <a:rPr lang="en-US" sz="2400" dirty="0"/>
            </a:br>
            <a:br>
              <a:rPr lang="en-US" sz="2400" dirty="0"/>
            </a:br>
            <a:r>
              <a:rPr lang="en-US" sz="2400" dirty="0"/>
              <a:t>While It is difficult to catch compared to other communicable diseases, it’s easy to prevent. </a:t>
            </a:r>
            <a:br>
              <a:rPr lang="en-US" sz="2400" dirty="0"/>
            </a:br>
            <a:br>
              <a:rPr lang="en-US" sz="2400" dirty="0"/>
            </a:br>
            <a:r>
              <a:rPr lang="en-US" sz="2400" dirty="0"/>
              <a:t>As long as we know how HIV is transmitted, we can protect ourselves and be good friends and family members to people we know with HIV or AIDS. </a:t>
            </a:r>
            <a:br>
              <a:rPr lang="en-US" sz="2400" dirty="0"/>
            </a:br>
            <a:br>
              <a:rPr lang="en-US" sz="2400" dirty="0"/>
            </a:br>
            <a:r>
              <a:rPr lang="en-US" sz="2400" dirty="0"/>
              <a:t>the only way to know for sure if someone</a:t>
            </a:r>
            <a:br>
              <a:rPr lang="en-US" sz="2400" dirty="0"/>
            </a:br>
            <a:r>
              <a:rPr lang="en-US" sz="2400" dirty="0"/>
              <a:t>has HIV is to get tested.</a:t>
            </a:r>
            <a:br>
              <a:rPr lang="en-US" sz="2400" dirty="0"/>
            </a:br>
            <a:r>
              <a:rPr lang="en-US" sz="2400" dirty="0"/>
              <a:t>	*Sometimes it can take months for a positive 	test result after an exposure.</a:t>
            </a:r>
            <a:endParaRPr lang="en-US" sz="2400" spc="750" dirty="0">
              <a:solidFill>
                <a:schemeClr val="bg1"/>
              </a:solidFill>
            </a:endParaRPr>
          </a:p>
        </p:txBody>
      </p:sp>
    </p:spTree>
    <p:extLst>
      <p:ext uri="{BB962C8B-B14F-4D97-AF65-F5344CB8AC3E}">
        <p14:creationId xmlns:p14="http://schemas.microsoft.com/office/powerpoint/2010/main" val="2099214120"/>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1C2431"/>
      </a:dk2>
      <a:lt2>
        <a:srgbClr val="F2F3F0"/>
      </a:lt2>
      <a:accent1>
        <a:srgbClr val="8138D8"/>
      </a:accent1>
      <a:accent2>
        <a:srgbClr val="413BCB"/>
      </a:accent2>
      <a:accent3>
        <a:srgbClr val="3875D8"/>
      </a:accent3>
      <a:accent4>
        <a:srgbClr val="26A5C6"/>
      </a:accent4>
      <a:accent5>
        <a:srgbClr val="32C1A2"/>
      </a:accent5>
      <a:accent6>
        <a:srgbClr val="26C662"/>
      </a:accent6>
      <a:hlink>
        <a:srgbClr val="339A96"/>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4168</TotalTime>
  <Words>606</Words>
  <Application>Microsoft Macintosh PowerPoint</Application>
  <PresentationFormat>Widescreen</PresentationFormat>
  <Paragraphs>60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GradientRiseVTI</vt:lpstr>
      <vt:lpstr>HIV and aids</vt:lpstr>
      <vt:lpstr>Communicable  and  noncommunicable diseases</vt:lpstr>
      <vt:lpstr>Is this a communicable disease?</vt:lpstr>
      <vt:lpstr>HIV Human Immunodeficiency virus</vt:lpstr>
      <vt:lpstr>Preventing HIV</vt:lpstr>
      <vt:lpstr>Preventing HIV cont’d</vt:lpstr>
      <vt:lpstr>HIV Transmission</vt:lpstr>
      <vt:lpstr>Understanding HIV/AIDS: Learn the Facts, Fight the Stigma, Stay Safe</vt:lpstr>
      <vt:lpstr>Remember… HIV is a serious communicable disease  While It is difficult to catch compared to other communicable diseases, it’s easy to prevent.   As long as we know how HIV is transmitted, we can protect ourselves and be good friends and family members to people we know with HIV or AIDS.   the only way to know for sure if someone has HIV is to get tested.  *Sometimes it can take months for a positive  test result after an exposure.</vt:lpstr>
      <vt:lpstr>Who to talk to…</vt:lpstr>
      <vt:lpstr>Local Resources-   Please take a picture for future 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dc:title>
  <dc:creator>Proctor, Rochelle</dc:creator>
  <cp:lastModifiedBy>Proctor, Rochelle</cp:lastModifiedBy>
  <cp:revision>12</cp:revision>
  <dcterms:created xsi:type="dcterms:W3CDTF">2020-12-04T17:29:24Z</dcterms:created>
  <dcterms:modified xsi:type="dcterms:W3CDTF">2021-06-02T20:38:36Z</dcterms:modified>
</cp:coreProperties>
</file>